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 id="2147483660" r:id="rId5"/>
    <p:sldMasterId id="2147483745" r:id="rId6"/>
    <p:sldMasterId id="2147483750" r:id="rId7"/>
    <p:sldMasterId id="2147483648" r:id="rId8"/>
  </p:sldMasterIdLst>
  <p:notesMasterIdLst>
    <p:notesMasterId r:id="rId32"/>
  </p:notesMasterIdLst>
  <p:sldIdLst>
    <p:sldId id="283" r:id="rId9"/>
    <p:sldId id="281" r:id="rId10"/>
    <p:sldId id="282" r:id="rId11"/>
    <p:sldId id="259" r:id="rId12"/>
    <p:sldId id="265" r:id="rId13"/>
    <p:sldId id="261" r:id="rId14"/>
    <p:sldId id="263" r:id="rId15"/>
    <p:sldId id="264" r:id="rId16"/>
    <p:sldId id="280" r:id="rId17"/>
    <p:sldId id="266" r:id="rId18"/>
    <p:sldId id="267" r:id="rId19"/>
    <p:sldId id="268" r:id="rId20"/>
    <p:sldId id="269" r:id="rId21"/>
    <p:sldId id="270" r:id="rId22"/>
    <p:sldId id="271" r:id="rId23"/>
    <p:sldId id="272" r:id="rId24"/>
    <p:sldId id="285" r:id="rId25"/>
    <p:sldId id="273" r:id="rId26"/>
    <p:sldId id="274" r:id="rId27"/>
    <p:sldId id="284" r:id="rId28"/>
    <p:sldId id="276" r:id="rId29"/>
    <p:sldId id="277" r:id="rId30"/>
    <p:sldId id="278" r:id="rId3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F1A8F4-0BAE-40C8-8B94-0DA367707E92}" v="9" dt="2024-03-05T16:26:40.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0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bbe84a0-611b-406e-b251-e8b4b71c069a" providerId="ADAL" clId="{2BF1A8F4-0BAE-40C8-8B94-0DA367707E92}"/>
    <pc:docChg chg="undo custSel addSld delSld modSld sldOrd addMainMaster delMainMaster modMainMaster">
      <pc:chgData name="Pascalle Cup" userId="abbe84a0-611b-406e-b251-e8b4b71c069a" providerId="ADAL" clId="{2BF1A8F4-0BAE-40C8-8B94-0DA367707E92}" dt="2024-03-05T16:30:07.416" v="526" actId="21"/>
      <pc:docMkLst>
        <pc:docMk/>
      </pc:docMkLst>
      <pc:sldChg chg="del">
        <pc:chgData name="Pascalle Cup" userId="abbe84a0-611b-406e-b251-e8b4b71c069a" providerId="ADAL" clId="{2BF1A8F4-0BAE-40C8-8B94-0DA367707E92}" dt="2024-03-05T16:06:33.293" v="338" actId="47"/>
        <pc:sldMkLst>
          <pc:docMk/>
          <pc:sldMk cId="1736115152" sldId="256"/>
        </pc:sldMkLst>
      </pc:sldChg>
      <pc:sldChg chg="delSp modSp del mod">
        <pc:chgData name="Pascalle Cup" userId="abbe84a0-611b-406e-b251-e8b4b71c069a" providerId="ADAL" clId="{2BF1A8F4-0BAE-40C8-8B94-0DA367707E92}" dt="2024-03-05T16:05:08.631" v="278" actId="47"/>
        <pc:sldMkLst>
          <pc:docMk/>
          <pc:sldMk cId="3153041493" sldId="257"/>
        </pc:sldMkLst>
        <pc:spChg chg="mod">
          <ac:chgData name="Pascalle Cup" userId="abbe84a0-611b-406e-b251-e8b4b71c069a" providerId="ADAL" clId="{2BF1A8F4-0BAE-40C8-8B94-0DA367707E92}" dt="2024-03-05T16:04:46.675" v="269" actId="21"/>
          <ac:spMkLst>
            <pc:docMk/>
            <pc:sldMk cId="3153041493" sldId="257"/>
            <ac:spMk id="2" creationId="{929CA08A-1F72-8356-565F-ECD806C3A897}"/>
          </ac:spMkLst>
        </pc:spChg>
        <pc:spChg chg="del mod">
          <ac:chgData name="Pascalle Cup" userId="abbe84a0-611b-406e-b251-e8b4b71c069a" providerId="ADAL" clId="{2BF1A8F4-0BAE-40C8-8B94-0DA367707E92}" dt="2024-03-05T16:04:58.002" v="275" actId="21"/>
          <ac:spMkLst>
            <pc:docMk/>
            <pc:sldMk cId="3153041493" sldId="257"/>
            <ac:spMk id="4" creationId="{ADEEE90E-2FE0-DD6E-A9E3-8D567EAF19CF}"/>
          </ac:spMkLst>
        </pc:spChg>
      </pc:sldChg>
      <pc:sldChg chg="modSp new del mod">
        <pc:chgData name="Pascalle Cup" userId="abbe84a0-611b-406e-b251-e8b4b71c069a" providerId="ADAL" clId="{2BF1A8F4-0BAE-40C8-8B94-0DA367707E92}" dt="2024-03-05T16:04:27.240" v="267" actId="47"/>
        <pc:sldMkLst>
          <pc:docMk/>
          <pc:sldMk cId="2367883650" sldId="258"/>
        </pc:sldMkLst>
        <pc:spChg chg="mod">
          <ac:chgData name="Pascalle Cup" userId="abbe84a0-611b-406e-b251-e8b4b71c069a" providerId="ADAL" clId="{2BF1A8F4-0BAE-40C8-8B94-0DA367707E92}" dt="2024-03-05T15:57:29.740" v="56" actId="20577"/>
          <ac:spMkLst>
            <pc:docMk/>
            <pc:sldMk cId="2367883650" sldId="258"/>
            <ac:spMk id="2" creationId="{6295E17A-FFA9-6B53-1FD5-B1A15445E270}"/>
          </ac:spMkLst>
        </pc:spChg>
      </pc:sldChg>
      <pc:sldChg chg="del">
        <pc:chgData name="Pascalle Cup" userId="abbe84a0-611b-406e-b251-e8b4b71c069a" providerId="ADAL" clId="{2BF1A8F4-0BAE-40C8-8B94-0DA367707E92}" dt="2024-03-05T15:58:18.033" v="57"/>
        <pc:sldMkLst>
          <pc:docMk/>
          <pc:sldMk cId="3982932766" sldId="259"/>
        </pc:sldMkLst>
      </pc:sldChg>
      <pc:sldChg chg="modSp add del mod ord">
        <pc:chgData name="Pascalle Cup" userId="abbe84a0-611b-406e-b251-e8b4b71c069a" providerId="ADAL" clId="{2BF1A8F4-0BAE-40C8-8B94-0DA367707E92}" dt="2024-03-05T16:05:12.600" v="279" actId="47"/>
        <pc:sldMkLst>
          <pc:docMk/>
          <pc:sldMk cId="2629626645" sldId="260"/>
        </pc:sldMkLst>
        <pc:spChg chg="mod">
          <ac:chgData name="Pascalle Cup" userId="abbe84a0-611b-406e-b251-e8b4b71c069a" providerId="ADAL" clId="{2BF1A8F4-0BAE-40C8-8B94-0DA367707E92}" dt="2024-03-05T15:58:33.210" v="78" actId="20577"/>
          <ac:spMkLst>
            <pc:docMk/>
            <pc:sldMk cId="2629626645" sldId="260"/>
            <ac:spMk id="2" creationId="{C6C10B10-D7C1-C8C8-5536-8FC1EA526595}"/>
          </ac:spMkLst>
        </pc:spChg>
        <pc:spChg chg="mod">
          <ac:chgData name="Pascalle Cup" userId="abbe84a0-611b-406e-b251-e8b4b71c069a" providerId="ADAL" clId="{2BF1A8F4-0BAE-40C8-8B94-0DA367707E92}" dt="2024-03-05T15:58:45.833" v="127" actId="20577"/>
          <ac:spMkLst>
            <pc:docMk/>
            <pc:sldMk cId="2629626645" sldId="260"/>
            <ac:spMk id="3" creationId="{5615AE55-FBBD-0036-F32B-2A29595DC736}"/>
          </ac:spMkLst>
        </pc:spChg>
      </pc:sldChg>
      <pc:sldChg chg="addSp delSp modSp new mod setBg">
        <pc:chgData name="Pascalle Cup" userId="abbe84a0-611b-406e-b251-e8b4b71c069a" providerId="ADAL" clId="{2BF1A8F4-0BAE-40C8-8B94-0DA367707E92}" dt="2024-03-05T16:06:52.127" v="339" actId="5793"/>
        <pc:sldMkLst>
          <pc:docMk/>
          <pc:sldMk cId="3945905719" sldId="261"/>
        </pc:sldMkLst>
        <pc:spChg chg="mod">
          <ac:chgData name="Pascalle Cup" userId="abbe84a0-611b-406e-b251-e8b4b71c069a" providerId="ADAL" clId="{2BF1A8F4-0BAE-40C8-8B94-0DA367707E92}" dt="2024-03-05T16:05:20.469" v="280" actId="26606"/>
          <ac:spMkLst>
            <pc:docMk/>
            <pc:sldMk cId="3945905719" sldId="261"/>
            <ac:spMk id="2" creationId="{20CA82B2-9D99-11D9-5425-3B2ED60AAA21}"/>
          </ac:spMkLst>
        </pc:spChg>
        <pc:spChg chg="add del">
          <ac:chgData name="Pascalle Cup" userId="abbe84a0-611b-406e-b251-e8b4b71c069a" providerId="ADAL" clId="{2BF1A8F4-0BAE-40C8-8B94-0DA367707E92}" dt="2024-03-05T16:02:53.185" v="227" actId="478"/>
          <ac:spMkLst>
            <pc:docMk/>
            <pc:sldMk cId="3945905719" sldId="261"/>
            <ac:spMk id="3" creationId="{F6353D01-73B5-F01C-4A85-E1AD3B6DA242}"/>
          </ac:spMkLst>
        </pc:spChg>
        <pc:spChg chg="add mod">
          <ac:chgData name="Pascalle Cup" userId="abbe84a0-611b-406e-b251-e8b4b71c069a" providerId="ADAL" clId="{2BF1A8F4-0BAE-40C8-8B94-0DA367707E92}" dt="2024-03-05T16:02:39.675" v="221"/>
          <ac:spMkLst>
            <pc:docMk/>
            <pc:sldMk cId="3945905719" sldId="261"/>
            <ac:spMk id="4" creationId="{B2324BEA-3A04-3C29-DAA3-C1F0E60BA10B}"/>
          </ac:spMkLst>
        </pc:spChg>
        <pc:spChg chg="add mod">
          <ac:chgData name="Pascalle Cup" userId="abbe84a0-611b-406e-b251-e8b4b71c069a" providerId="ADAL" clId="{2BF1A8F4-0BAE-40C8-8B94-0DA367707E92}" dt="2024-03-05T16:06:52.127" v="339" actId="5793"/>
          <ac:spMkLst>
            <pc:docMk/>
            <pc:sldMk cId="3945905719" sldId="261"/>
            <ac:spMk id="5" creationId="{52EA7C9B-78CB-C3E7-19DC-94588050C0B1}"/>
          </ac:spMkLst>
        </pc:spChg>
        <pc:spChg chg="add">
          <ac:chgData name="Pascalle Cup" userId="abbe84a0-611b-406e-b251-e8b4b71c069a" providerId="ADAL" clId="{2BF1A8F4-0BAE-40C8-8B94-0DA367707E92}" dt="2024-03-05T16:05:20.469" v="280" actId="26606"/>
          <ac:spMkLst>
            <pc:docMk/>
            <pc:sldMk cId="3945905719" sldId="261"/>
            <ac:spMk id="10" creationId="{5C8908E2-EE49-44D2-9428-A28D2312A8D5}"/>
          </ac:spMkLst>
        </pc:spChg>
        <pc:spChg chg="add">
          <ac:chgData name="Pascalle Cup" userId="abbe84a0-611b-406e-b251-e8b4b71c069a" providerId="ADAL" clId="{2BF1A8F4-0BAE-40C8-8B94-0DA367707E92}" dt="2024-03-05T16:05:20.469" v="280" actId="26606"/>
          <ac:spMkLst>
            <pc:docMk/>
            <pc:sldMk cId="3945905719" sldId="261"/>
            <ac:spMk id="16" creationId="{BD92035A-AA2F-4CD8-A556-1CE8BDEC75BD}"/>
          </ac:spMkLst>
        </pc:spChg>
        <pc:spChg chg="add">
          <ac:chgData name="Pascalle Cup" userId="abbe84a0-611b-406e-b251-e8b4b71c069a" providerId="ADAL" clId="{2BF1A8F4-0BAE-40C8-8B94-0DA367707E92}" dt="2024-03-05T16:05:20.469" v="280" actId="26606"/>
          <ac:spMkLst>
            <pc:docMk/>
            <pc:sldMk cId="3945905719" sldId="261"/>
            <ac:spMk id="18" creationId="{ED888B23-07FA-482A-96DF-47E31AF1A603}"/>
          </ac:spMkLst>
        </pc:spChg>
        <pc:grpChg chg="add">
          <ac:chgData name="Pascalle Cup" userId="abbe84a0-611b-406e-b251-e8b4b71c069a" providerId="ADAL" clId="{2BF1A8F4-0BAE-40C8-8B94-0DA367707E92}" dt="2024-03-05T16:05:20.469" v="280" actId="26606"/>
          <ac:grpSpMkLst>
            <pc:docMk/>
            <pc:sldMk cId="3945905719" sldId="261"/>
            <ac:grpSpMk id="12" creationId="{5D1A9D8B-3117-4D9D-BDA4-DD81895098B0}"/>
          </ac:grpSpMkLst>
        </pc:grpChg>
      </pc:sldChg>
      <pc:sldChg chg="delSp modSp add del mod">
        <pc:chgData name="Pascalle Cup" userId="abbe84a0-611b-406e-b251-e8b4b71c069a" providerId="ADAL" clId="{2BF1A8F4-0BAE-40C8-8B94-0DA367707E92}" dt="2024-03-05T16:03:03.581" v="230" actId="47"/>
        <pc:sldMkLst>
          <pc:docMk/>
          <pc:sldMk cId="2561983404" sldId="262"/>
        </pc:sldMkLst>
        <pc:spChg chg="del mod">
          <ac:chgData name="Pascalle Cup" userId="abbe84a0-611b-406e-b251-e8b4b71c069a" providerId="ADAL" clId="{2BF1A8F4-0BAE-40C8-8B94-0DA367707E92}" dt="2024-03-05T16:02:29.802" v="217" actId="478"/>
          <ac:spMkLst>
            <pc:docMk/>
            <pc:sldMk cId="2561983404" sldId="262"/>
            <ac:spMk id="2" creationId="{153583AE-03F6-848F-E5DD-8124311D45A3}"/>
          </ac:spMkLst>
        </pc:spChg>
        <pc:spChg chg="del mod">
          <ac:chgData name="Pascalle Cup" userId="abbe84a0-611b-406e-b251-e8b4b71c069a" providerId="ADAL" clId="{2BF1A8F4-0BAE-40C8-8B94-0DA367707E92}" dt="2024-03-05T16:02:23.698" v="214" actId="478"/>
          <ac:spMkLst>
            <pc:docMk/>
            <pc:sldMk cId="2561983404" sldId="262"/>
            <ac:spMk id="4" creationId="{C4E27556-CF66-8F56-8EA3-7F21BF60F4CE}"/>
          </ac:spMkLst>
        </pc:spChg>
        <pc:spChg chg="del mod">
          <ac:chgData name="Pascalle Cup" userId="abbe84a0-611b-406e-b251-e8b4b71c069a" providerId="ADAL" clId="{2BF1A8F4-0BAE-40C8-8B94-0DA367707E92}" dt="2024-03-05T16:02:34.017" v="219" actId="21"/>
          <ac:spMkLst>
            <pc:docMk/>
            <pc:sldMk cId="2561983404" sldId="262"/>
            <ac:spMk id="6" creationId="{ED93DB15-2B56-212D-0E7F-BC5032CB5D5C}"/>
          </ac:spMkLst>
        </pc:spChg>
      </pc:sldChg>
      <pc:sldChg chg="add del">
        <pc:chgData name="Pascalle Cup" userId="abbe84a0-611b-406e-b251-e8b4b71c069a" providerId="ADAL" clId="{2BF1A8F4-0BAE-40C8-8B94-0DA367707E92}" dt="2024-03-05T16:00:30.110" v="156" actId="47"/>
        <pc:sldMkLst>
          <pc:docMk/>
          <pc:sldMk cId="4158422252" sldId="262"/>
        </pc:sldMkLst>
      </pc:sldChg>
      <pc:sldChg chg="add">
        <pc:chgData name="Pascalle Cup" userId="abbe84a0-611b-406e-b251-e8b4b71c069a" providerId="ADAL" clId="{2BF1A8F4-0BAE-40C8-8B94-0DA367707E92}" dt="2024-03-05T16:00:47.079" v="164"/>
        <pc:sldMkLst>
          <pc:docMk/>
          <pc:sldMk cId="4158422252" sldId="263"/>
        </pc:sldMkLst>
      </pc:sldChg>
      <pc:sldChg chg="add del">
        <pc:chgData name="Pascalle Cup" userId="abbe84a0-611b-406e-b251-e8b4b71c069a" providerId="ADAL" clId="{2BF1A8F4-0BAE-40C8-8B94-0DA367707E92}" dt="2024-03-05T16:00:30.641" v="157" actId="47"/>
        <pc:sldMkLst>
          <pc:docMk/>
          <pc:sldMk cId="4225592004" sldId="263"/>
        </pc:sldMkLst>
      </pc:sldChg>
      <pc:sldChg chg="add del">
        <pc:chgData name="Pascalle Cup" userId="abbe84a0-611b-406e-b251-e8b4b71c069a" providerId="ADAL" clId="{2BF1A8F4-0BAE-40C8-8B94-0DA367707E92}" dt="2024-03-05T16:00:31.151" v="158" actId="47"/>
        <pc:sldMkLst>
          <pc:docMk/>
          <pc:sldMk cId="759857020" sldId="264"/>
        </pc:sldMkLst>
      </pc:sldChg>
      <pc:sldChg chg="add">
        <pc:chgData name="Pascalle Cup" userId="abbe84a0-611b-406e-b251-e8b4b71c069a" providerId="ADAL" clId="{2BF1A8F4-0BAE-40C8-8B94-0DA367707E92}" dt="2024-03-05T16:00:48.832" v="166"/>
        <pc:sldMkLst>
          <pc:docMk/>
          <pc:sldMk cId="4225592004" sldId="264"/>
        </pc:sldMkLst>
      </pc:sldChg>
      <pc:sldChg chg="addSp delSp modSp add mod ord">
        <pc:chgData name="Pascalle Cup" userId="abbe84a0-611b-406e-b251-e8b4b71c069a" providerId="ADAL" clId="{2BF1A8F4-0BAE-40C8-8B94-0DA367707E92}" dt="2024-03-05T16:04:13.343" v="248" actId="122"/>
        <pc:sldMkLst>
          <pc:docMk/>
          <pc:sldMk cId="759857020" sldId="265"/>
        </pc:sldMkLst>
        <pc:spChg chg="mod">
          <ac:chgData name="Pascalle Cup" userId="abbe84a0-611b-406e-b251-e8b4b71c069a" providerId="ADAL" clId="{2BF1A8F4-0BAE-40C8-8B94-0DA367707E92}" dt="2024-03-05T16:04:13.343" v="248" actId="122"/>
          <ac:spMkLst>
            <pc:docMk/>
            <pc:sldMk cId="759857020" sldId="265"/>
            <ac:spMk id="2" creationId="{B35FC429-4988-4AB0-BA26-AB2920788FF8}"/>
          </ac:spMkLst>
        </pc:spChg>
        <pc:spChg chg="del mod">
          <ac:chgData name="Pascalle Cup" userId="abbe84a0-611b-406e-b251-e8b4b71c069a" providerId="ADAL" clId="{2BF1A8F4-0BAE-40C8-8B94-0DA367707E92}" dt="2024-03-05T16:04:09.240" v="246" actId="478"/>
          <ac:spMkLst>
            <pc:docMk/>
            <pc:sldMk cId="759857020" sldId="265"/>
            <ac:spMk id="3" creationId="{2F482A0B-5080-4EFD-BDA5-2698B86422F1}"/>
          </ac:spMkLst>
        </pc:spChg>
        <pc:spChg chg="add del mod">
          <ac:chgData name="Pascalle Cup" userId="abbe84a0-611b-406e-b251-e8b4b71c069a" providerId="ADAL" clId="{2BF1A8F4-0BAE-40C8-8B94-0DA367707E92}" dt="2024-03-05T16:04:11.054" v="247" actId="478"/>
          <ac:spMkLst>
            <pc:docMk/>
            <pc:sldMk cId="759857020" sldId="265"/>
            <ac:spMk id="5" creationId="{2C5E92E8-7054-9DC8-4DA7-8BBCD47E2A8E}"/>
          </ac:spMkLst>
        </pc:spChg>
        <pc:spChg chg="del">
          <ac:chgData name="Pascalle Cup" userId="abbe84a0-611b-406e-b251-e8b4b71c069a" providerId="ADAL" clId="{2BF1A8F4-0BAE-40C8-8B94-0DA367707E92}" dt="2024-03-05T16:03:47.579" v="234" actId="26606"/>
          <ac:spMkLst>
            <pc:docMk/>
            <pc:sldMk cId="759857020" sldId="265"/>
            <ac:spMk id="21" creationId="{100EDD19-6802-4EC3-95CE-CFFAB042CFD6}"/>
          </ac:spMkLst>
        </pc:spChg>
        <pc:spChg chg="del">
          <ac:chgData name="Pascalle Cup" userId="abbe84a0-611b-406e-b251-e8b4b71c069a" providerId="ADAL" clId="{2BF1A8F4-0BAE-40C8-8B94-0DA367707E92}" dt="2024-03-05T16:03:47.579" v="234" actId="26606"/>
          <ac:spMkLst>
            <pc:docMk/>
            <pc:sldMk cId="759857020" sldId="265"/>
            <ac:spMk id="23" creationId="{DB17E863-922E-4C26-BD64-E8FD41D28661}"/>
          </ac:spMkLst>
        </pc:spChg>
        <pc:spChg chg="add">
          <ac:chgData name="Pascalle Cup" userId="abbe84a0-611b-406e-b251-e8b4b71c069a" providerId="ADAL" clId="{2BF1A8F4-0BAE-40C8-8B94-0DA367707E92}" dt="2024-03-05T16:03:47.579" v="234" actId="26606"/>
          <ac:spMkLst>
            <pc:docMk/>
            <pc:sldMk cId="759857020" sldId="265"/>
            <ac:spMk id="28" creationId="{AC17DE74-01C9-4859-B65A-85CF999E8580}"/>
          </ac:spMkLst>
        </pc:spChg>
        <pc:spChg chg="add">
          <ac:chgData name="Pascalle Cup" userId="abbe84a0-611b-406e-b251-e8b4b71c069a" providerId="ADAL" clId="{2BF1A8F4-0BAE-40C8-8B94-0DA367707E92}" dt="2024-03-05T16:03:47.579" v="234" actId="26606"/>
          <ac:spMkLst>
            <pc:docMk/>
            <pc:sldMk cId="759857020" sldId="265"/>
            <ac:spMk id="30" creationId="{068C0432-0E90-4CC1-8CD3-D44A90DF07EF}"/>
          </ac:spMkLst>
        </pc:spChg>
      </pc:sldChg>
      <pc:sldChg chg="add del">
        <pc:chgData name="Pascalle Cup" userId="abbe84a0-611b-406e-b251-e8b4b71c069a" providerId="ADAL" clId="{2BF1A8F4-0BAE-40C8-8B94-0DA367707E92}" dt="2024-03-05T16:00:33.170" v="159" actId="47"/>
        <pc:sldMkLst>
          <pc:docMk/>
          <pc:sldMk cId="3931711812" sldId="265"/>
        </pc:sldMkLst>
      </pc:sldChg>
      <pc:sldChg chg="modSp add del mod">
        <pc:chgData name="Pascalle Cup" userId="abbe84a0-611b-406e-b251-e8b4b71c069a" providerId="ADAL" clId="{2BF1A8F4-0BAE-40C8-8B94-0DA367707E92}" dt="2024-03-05T16:00:34.721" v="160" actId="47"/>
        <pc:sldMkLst>
          <pc:docMk/>
          <pc:sldMk cId="2591412172" sldId="266"/>
        </pc:sldMkLst>
        <pc:spChg chg="mod">
          <ac:chgData name="Pascalle Cup" userId="abbe84a0-611b-406e-b251-e8b4b71c069a" providerId="ADAL" clId="{2BF1A8F4-0BAE-40C8-8B94-0DA367707E92}" dt="2024-03-05T16:00:25.031" v="155" actId="27636"/>
          <ac:spMkLst>
            <pc:docMk/>
            <pc:sldMk cId="2591412172" sldId="266"/>
            <ac:spMk id="3" creationId="{E64F8F62-30F5-40BD-B68E-687B408B3571}"/>
          </ac:spMkLst>
        </pc:spChg>
      </pc:sldChg>
      <pc:sldChg chg="add">
        <pc:chgData name="Pascalle Cup" userId="abbe84a0-611b-406e-b251-e8b4b71c069a" providerId="ADAL" clId="{2BF1A8F4-0BAE-40C8-8B94-0DA367707E92}" dt="2024-03-05T16:00:51.425" v="170"/>
        <pc:sldMkLst>
          <pc:docMk/>
          <pc:sldMk cId="3931711812" sldId="266"/>
        </pc:sldMkLst>
      </pc:sldChg>
      <pc:sldChg chg="modSp add mod">
        <pc:chgData name="Pascalle Cup" userId="abbe84a0-611b-406e-b251-e8b4b71c069a" providerId="ADAL" clId="{2BF1A8F4-0BAE-40C8-8B94-0DA367707E92}" dt="2024-03-05T16:08:23.508" v="360" actId="14100"/>
        <pc:sldMkLst>
          <pc:docMk/>
          <pc:sldMk cId="2591412172" sldId="267"/>
        </pc:sldMkLst>
        <pc:spChg chg="mod">
          <ac:chgData name="Pascalle Cup" userId="abbe84a0-611b-406e-b251-e8b4b71c069a" providerId="ADAL" clId="{2BF1A8F4-0BAE-40C8-8B94-0DA367707E92}" dt="2024-03-05T16:08:23.508" v="360" actId="14100"/>
          <ac:spMkLst>
            <pc:docMk/>
            <pc:sldMk cId="2591412172" sldId="267"/>
            <ac:spMk id="3" creationId="{E64F8F62-30F5-40BD-B68E-687B408B3571}"/>
          </ac:spMkLst>
        </pc:spChg>
      </pc:sldChg>
      <pc:sldChg chg="modSp add mod">
        <pc:chgData name="Pascalle Cup" userId="abbe84a0-611b-406e-b251-e8b4b71c069a" providerId="ADAL" clId="{2BF1A8F4-0BAE-40C8-8B94-0DA367707E92}" dt="2024-03-05T16:08:34.090" v="361" actId="207"/>
        <pc:sldMkLst>
          <pc:docMk/>
          <pc:sldMk cId="3222008073" sldId="268"/>
        </pc:sldMkLst>
        <pc:spChg chg="mod">
          <ac:chgData name="Pascalle Cup" userId="abbe84a0-611b-406e-b251-e8b4b71c069a" providerId="ADAL" clId="{2BF1A8F4-0BAE-40C8-8B94-0DA367707E92}" dt="2024-03-05T16:08:34.090" v="361" actId="207"/>
          <ac:spMkLst>
            <pc:docMk/>
            <pc:sldMk cId="3222008073" sldId="268"/>
            <ac:spMk id="3" creationId="{A8578663-4C9E-4220-A788-E1811214B3F8}"/>
          </ac:spMkLst>
        </pc:spChg>
      </pc:sldChg>
      <pc:sldChg chg="modSp add mod">
        <pc:chgData name="Pascalle Cup" userId="abbe84a0-611b-406e-b251-e8b4b71c069a" providerId="ADAL" clId="{2BF1A8F4-0BAE-40C8-8B94-0DA367707E92}" dt="2024-03-05T16:08:49.131" v="362" actId="207"/>
        <pc:sldMkLst>
          <pc:docMk/>
          <pc:sldMk cId="2307986833" sldId="269"/>
        </pc:sldMkLst>
        <pc:spChg chg="mod">
          <ac:chgData name="Pascalle Cup" userId="abbe84a0-611b-406e-b251-e8b4b71c069a" providerId="ADAL" clId="{2BF1A8F4-0BAE-40C8-8B94-0DA367707E92}" dt="2024-03-05T16:08:49.131" v="362" actId="207"/>
          <ac:spMkLst>
            <pc:docMk/>
            <pc:sldMk cId="2307986833" sldId="269"/>
            <ac:spMk id="3" creationId="{6A61E395-2D89-4010-B11A-FA063E93F290}"/>
          </ac:spMkLst>
        </pc:spChg>
      </pc:sldChg>
      <pc:sldChg chg="add">
        <pc:chgData name="Pascalle Cup" userId="abbe84a0-611b-406e-b251-e8b4b71c069a" providerId="ADAL" clId="{2BF1A8F4-0BAE-40C8-8B94-0DA367707E92}" dt="2024-03-05T16:00:57.536" v="178"/>
        <pc:sldMkLst>
          <pc:docMk/>
          <pc:sldMk cId="2309744216" sldId="270"/>
        </pc:sldMkLst>
      </pc:sldChg>
      <pc:sldChg chg="add">
        <pc:chgData name="Pascalle Cup" userId="abbe84a0-611b-406e-b251-e8b4b71c069a" providerId="ADAL" clId="{2BF1A8F4-0BAE-40C8-8B94-0DA367707E92}" dt="2024-03-05T16:01:05.237" v="180"/>
        <pc:sldMkLst>
          <pc:docMk/>
          <pc:sldMk cId="2391930754" sldId="271"/>
        </pc:sldMkLst>
      </pc:sldChg>
      <pc:sldChg chg="add">
        <pc:chgData name="Pascalle Cup" userId="abbe84a0-611b-406e-b251-e8b4b71c069a" providerId="ADAL" clId="{2BF1A8F4-0BAE-40C8-8B94-0DA367707E92}" dt="2024-03-05T16:01:06.581" v="182"/>
        <pc:sldMkLst>
          <pc:docMk/>
          <pc:sldMk cId="1009038843" sldId="272"/>
        </pc:sldMkLst>
      </pc:sldChg>
      <pc:sldChg chg="add">
        <pc:chgData name="Pascalle Cup" userId="abbe84a0-611b-406e-b251-e8b4b71c069a" providerId="ADAL" clId="{2BF1A8F4-0BAE-40C8-8B94-0DA367707E92}" dt="2024-03-05T16:01:08.968" v="184"/>
        <pc:sldMkLst>
          <pc:docMk/>
          <pc:sldMk cId="2493034511" sldId="273"/>
        </pc:sldMkLst>
      </pc:sldChg>
      <pc:sldChg chg="modSp add mod">
        <pc:chgData name="Pascalle Cup" userId="abbe84a0-611b-406e-b251-e8b4b71c069a" providerId="ADAL" clId="{2BF1A8F4-0BAE-40C8-8B94-0DA367707E92}" dt="2024-03-05T16:09:13.666" v="366" actId="14100"/>
        <pc:sldMkLst>
          <pc:docMk/>
          <pc:sldMk cId="1452025285" sldId="274"/>
        </pc:sldMkLst>
        <pc:spChg chg="mod">
          <ac:chgData name="Pascalle Cup" userId="abbe84a0-611b-406e-b251-e8b4b71c069a" providerId="ADAL" clId="{2BF1A8F4-0BAE-40C8-8B94-0DA367707E92}" dt="2024-03-05T16:09:10.062" v="364" actId="14100"/>
          <ac:spMkLst>
            <pc:docMk/>
            <pc:sldMk cId="1452025285" sldId="274"/>
            <ac:spMk id="2" creationId="{5622123B-A5E8-4277-ABC1-9C84B1F7D4E0}"/>
          </ac:spMkLst>
        </pc:spChg>
        <pc:picChg chg="mod">
          <ac:chgData name="Pascalle Cup" userId="abbe84a0-611b-406e-b251-e8b4b71c069a" providerId="ADAL" clId="{2BF1A8F4-0BAE-40C8-8B94-0DA367707E92}" dt="2024-03-05T16:09:13.666" v="366" actId="14100"/>
          <ac:picMkLst>
            <pc:docMk/>
            <pc:sldMk cId="1452025285" sldId="274"/>
            <ac:picMk id="3" creationId="{BE77438F-18DA-446D-8407-B4020EF035B3}"/>
          </ac:picMkLst>
        </pc:picChg>
      </pc:sldChg>
      <pc:sldChg chg="add del">
        <pc:chgData name="Pascalle Cup" userId="abbe84a0-611b-406e-b251-e8b4b71c069a" providerId="ADAL" clId="{2BF1A8F4-0BAE-40C8-8B94-0DA367707E92}" dt="2024-03-05T16:10:19.052" v="444" actId="47"/>
        <pc:sldMkLst>
          <pc:docMk/>
          <pc:sldMk cId="1912330160" sldId="275"/>
        </pc:sldMkLst>
      </pc:sldChg>
      <pc:sldChg chg="add">
        <pc:chgData name="Pascalle Cup" userId="abbe84a0-611b-406e-b251-e8b4b71c069a" providerId="ADAL" clId="{2BF1A8F4-0BAE-40C8-8B94-0DA367707E92}" dt="2024-03-05T16:01:16.914" v="190"/>
        <pc:sldMkLst>
          <pc:docMk/>
          <pc:sldMk cId="1201051210" sldId="276"/>
        </pc:sldMkLst>
      </pc:sldChg>
      <pc:sldChg chg="modSp add mod">
        <pc:chgData name="Pascalle Cup" userId="abbe84a0-611b-406e-b251-e8b4b71c069a" providerId="ADAL" clId="{2BF1A8F4-0BAE-40C8-8B94-0DA367707E92}" dt="2024-03-05T16:12:10.523" v="474" actId="1076"/>
        <pc:sldMkLst>
          <pc:docMk/>
          <pc:sldMk cId="2753945140" sldId="277"/>
        </pc:sldMkLst>
        <pc:spChg chg="mod">
          <ac:chgData name="Pascalle Cup" userId="abbe84a0-611b-406e-b251-e8b4b71c069a" providerId="ADAL" clId="{2BF1A8F4-0BAE-40C8-8B94-0DA367707E92}" dt="2024-03-05T16:12:02.961" v="472" actId="1076"/>
          <ac:spMkLst>
            <pc:docMk/>
            <pc:sldMk cId="2753945140" sldId="277"/>
            <ac:spMk id="2" creationId="{71E0E3AB-D255-4E62-9FDD-AFD44266C3F6}"/>
          </ac:spMkLst>
        </pc:spChg>
        <pc:spChg chg="mod">
          <ac:chgData name="Pascalle Cup" userId="abbe84a0-611b-406e-b251-e8b4b71c069a" providerId="ADAL" clId="{2BF1A8F4-0BAE-40C8-8B94-0DA367707E92}" dt="2024-03-05T16:12:10.523" v="474" actId="1076"/>
          <ac:spMkLst>
            <pc:docMk/>
            <pc:sldMk cId="2753945140" sldId="277"/>
            <ac:spMk id="5" creationId="{41840D98-F30C-451C-9577-B1F0B042A561}"/>
          </ac:spMkLst>
        </pc:spChg>
        <pc:picChg chg="mod">
          <ac:chgData name="Pascalle Cup" userId="abbe84a0-611b-406e-b251-e8b4b71c069a" providerId="ADAL" clId="{2BF1A8F4-0BAE-40C8-8B94-0DA367707E92}" dt="2024-03-05T16:12:05.107" v="473" actId="1076"/>
          <ac:picMkLst>
            <pc:docMk/>
            <pc:sldMk cId="2753945140" sldId="277"/>
            <ac:picMk id="3" creationId="{758B095D-707B-4EDB-9E68-939ABB98CF10}"/>
          </ac:picMkLst>
        </pc:picChg>
      </pc:sldChg>
      <pc:sldChg chg="addSp delSp modSp new mod setBg">
        <pc:chgData name="Pascalle Cup" userId="abbe84a0-611b-406e-b251-e8b4b71c069a" providerId="ADAL" clId="{2BF1A8F4-0BAE-40C8-8B94-0DA367707E92}" dt="2024-03-05T16:11:21.863" v="467" actId="26606"/>
        <pc:sldMkLst>
          <pc:docMk/>
          <pc:sldMk cId="3203102043" sldId="278"/>
        </pc:sldMkLst>
        <pc:spChg chg="mod">
          <ac:chgData name="Pascalle Cup" userId="abbe84a0-611b-406e-b251-e8b4b71c069a" providerId="ADAL" clId="{2BF1A8F4-0BAE-40C8-8B94-0DA367707E92}" dt="2024-03-05T16:11:21.863" v="467" actId="26606"/>
          <ac:spMkLst>
            <pc:docMk/>
            <pc:sldMk cId="3203102043" sldId="278"/>
            <ac:spMk id="2" creationId="{34D3AF07-35DC-0CCC-3D42-E6905FAA2543}"/>
          </ac:spMkLst>
        </pc:spChg>
        <pc:spChg chg="del">
          <ac:chgData name="Pascalle Cup" userId="abbe84a0-611b-406e-b251-e8b4b71c069a" providerId="ADAL" clId="{2BF1A8F4-0BAE-40C8-8B94-0DA367707E92}" dt="2024-03-05T16:02:12.047" v="212" actId="478"/>
          <ac:spMkLst>
            <pc:docMk/>
            <pc:sldMk cId="3203102043" sldId="278"/>
            <ac:spMk id="3" creationId="{9F63D6FA-135A-A42F-F986-19CDE7868BBF}"/>
          </ac:spMkLst>
        </pc:spChg>
        <pc:spChg chg="add del">
          <ac:chgData name="Pascalle Cup" userId="abbe84a0-611b-406e-b251-e8b4b71c069a" providerId="ADAL" clId="{2BF1A8F4-0BAE-40C8-8B94-0DA367707E92}" dt="2024-03-05T16:11:21.831" v="466" actId="26606"/>
          <ac:spMkLst>
            <pc:docMk/>
            <pc:sldMk cId="3203102043" sldId="278"/>
            <ac:spMk id="7" creationId="{DA381740-063A-41A4-836D-85D14980EEF0}"/>
          </ac:spMkLst>
        </pc:spChg>
        <pc:spChg chg="add del">
          <ac:chgData name="Pascalle Cup" userId="abbe84a0-611b-406e-b251-e8b4b71c069a" providerId="ADAL" clId="{2BF1A8F4-0BAE-40C8-8B94-0DA367707E92}" dt="2024-03-05T16:11:21.831" v="466" actId="26606"/>
          <ac:spMkLst>
            <pc:docMk/>
            <pc:sldMk cId="3203102043" sldId="278"/>
            <ac:spMk id="9" creationId="{32D45EE4-C4F0-4F72-B1C6-39F596D138A9}"/>
          </ac:spMkLst>
        </pc:spChg>
        <pc:spChg chg="add del">
          <ac:chgData name="Pascalle Cup" userId="abbe84a0-611b-406e-b251-e8b4b71c069a" providerId="ADAL" clId="{2BF1A8F4-0BAE-40C8-8B94-0DA367707E92}" dt="2024-03-05T16:11:21.831" v="466" actId="26606"/>
          <ac:spMkLst>
            <pc:docMk/>
            <pc:sldMk cId="3203102043" sldId="278"/>
            <ac:spMk id="11" creationId="{8C459BAD-4279-4A9D-B0C5-662C5F5ED21F}"/>
          </ac:spMkLst>
        </pc:spChg>
        <pc:spChg chg="add del">
          <ac:chgData name="Pascalle Cup" userId="abbe84a0-611b-406e-b251-e8b4b71c069a" providerId="ADAL" clId="{2BF1A8F4-0BAE-40C8-8B94-0DA367707E92}" dt="2024-03-05T16:11:21.831" v="466" actId="26606"/>
          <ac:spMkLst>
            <pc:docMk/>
            <pc:sldMk cId="3203102043" sldId="278"/>
            <ac:spMk id="13" creationId="{0953BC39-9D68-40BE-BF3C-5C4EB782AF94}"/>
          </ac:spMkLst>
        </pc:spChg>
        <pc:spChg chg="add">
          <ac:chgData name="Pascalle Cup" userId="abbe84a0-611b-406e-b251-e8b4b71c069a" providerId="ADAL" clId="{2BF1A8F4-0BAE-40C8-8B94-0DA367707E92}" dt="2024-03-05T16:11:21.863" v="467" actId="26606"/>
          <ac:spMkLst>
            <pc:docMk/>
            <pc:sldMk cId="3203102043" sldId="278"/>
            <ac:spMk id="15" creationId="{4180E01B-B1F4-437C-807D-1C930718EE64}"/>
          </ac:spMkLst>
        </pc:spChg>
        <pc:spChg chg="add">
          <ac:chgData name="Pascalle Cup" userId="abbe84a0-611b-406e-b251-e8b4b71c069a" providerId="ADAL" clId="{2BF1A8F4-0BAE-40C8-8B94-0DA367707E92}" dt="2024-03-05T16:11:21.863" v="467" actId="26606"/>
          <ac:spMkLst>
            <pc:docMk/>
            <pc:sldMk cId="3203102043" sldId="278"/>
            <ac:spMk id="16" creationId="{DA381740-063A-41A4-836D-85D14980EEF0}"/>
          </ac:spMkLst>
        </pc:spChg>
        <pc:spChg chg="add">
          <ac:chgData name="Pascalle Cup" userId="abbe84a0-611b-406e-b251-e8b4b71c069a" providerId="ADAL" clId="{2BF1A8F4-0BAE-40C8-8B94-0DA367707E92}" dt="2024-03-05T16:11:21.863" v="467" actId="26606"/>
          <ac:spMkLst>
            <pc:docMk/>
            <pc:sldMk cId="3203102043" sldId="278"/>
            <ac:spMk id="17" creationId="{C0B64B74-19BE-47D9-8BB8-7081BF0E0833}"/>
          </ac:spMkLst>
        </pc:spChg>
        <pc:spChg chg="add">
          <ac:chgData name="Pascalle Cup" userId="abbe84a0-611b-406e-b251-e8b4b71c069a" providerId="ADAL" clId="{2BF1A8F4-0BAE-40C8-8B94-0DA367707E92}" dt="2024-03-05T16:11:21.863" v="467" actId="26606"/>
          <ac:spMkLst>
            <pc:docMk/>
            <pc:sldMk cId="3203102043" sldId="278"/>
            <ac:spMk id="18" creationId="{289ED1AA-8684-4D37-B208-8777E1A7780D}"/>
          </ac:spMkLst>
        </pc:spChg>
        <pc:spChg chg="add">
          <ac:chgData name="Pascalle Cup" userId="abbe84a0-611b-406e-b251-e8b4b71c069a" providerId="ADAL" clId="{2BF1A8F4-0BAE-40C8-8B94-0DA367707E92}" dt="2024-03-05T16:11:21.863" v="467" actId="26606"/>
          <ac:spMkLst>
            <pc:docMk/>
            <pc:sldMk cId="3203102043" sldId="278"/>
            <ac:spMk id="19" creationId="{5E0D0E5A-6E97-46A9-AF74-EAEA1E044294}"/>
          </ac:spMkLst>
        </pc:spChg>
        <pc:spChg chg="add">
          <ac:chgData name="Pascalle Cup" userId="abbe84a0-611b-406e-b251-e8b4b71c069a" providerId="ADAL" clId="{2BF1A8F4-0BAE-40C8-8B94-0DA367707E92}" dt="2024-03-05T16:11:21.863" v="467" actId="26606"/>
          <ac:spMkLst>
            <pc:docMk/>
            <pc:sldMk cId="3203102043" sldId="278"/>
            <ac:spMk id="20" creationId="{E197A7FD-CD8D-4609-AE35-64C89063E332}"/>
          </ac:spMkLst>
        </pc:spChg>
      </pc:sldChg>
      <pc:sldChg chg="new del">
        <pc:chgData name="Pascalle Cup" userId="abbe84a0-611b-406e-b251-e8b4b71c069a" providerId="ADAL" clId="{2BF1A8F4-0BAE-40C8-8B94-0DA367707E92}" dt="2024-03-05T16:03:41.251" v="233" actId="47"/>
        <pc:sldMkLst>
          <pc:docMk/>
          <pc:sldMk cId="2543437615" sldId="279"/>
        </pc:sldMkLst>
      </pc:sldChg>
      <pc:sldChg chg="add">
        <pc:chgData name="Pascalle Cup" userId="abbe84a0-611b-406e-b251-e8b4b71c069a" providerId="ADAL" clId="{2BF1A8F4-0BAE-40C8-8B94-0DA367707E92}" dt="2024-03-05T16:03:38.120" v="232" actId="2890"/>
        <pc:sldMkLst>
          <pc:docMk/>
          <pc:sldMk cId="2426349170" sldId="280"/>
        </pc:sldMkLst>
      </pc:sldChg>
      <pc:sldChg chg="addSp modSp add mod ord">
        <pc:chgData name="Pascalle Cup" userId="abbe84a0-611b-406e-b251-e8b4b71c069a" providerId="ADAL" clId="{2BF1A8F4-0BAE-40C8-8B94-0DA367707E92}" dt="2024-03-05T16:05:05.755" v="277" actId="1076"/>
        <pc:sldMkLst>
          <pc:docMk/>
          <pc:sldMk cId="2568841565" sldId="281"/>
        </pc:sldMkLst>
        <pc:spChg chg="mod">
          <ac:chgData name="Pascalle Cup" userId="abbe84a0-611b-406e-b251-e8b4b71c069a" providerId="ADAL" clId="{2BF1A8F4-0BAE-40C8-8B94-0DA367707E92}" dt="2024-03-05T16:04:54.023" v="274"/>
          <ac:spMkLst>
            <pc:docMk/>
            <pc:sldMk cId="2568841565" sldId="281"/>
            <ac:spMk id="2" creationId="{40816658-9C54-6E11-75AC-DF5CD35D47E2}"/>
          </ac:spMkLst>
        </pc:spChg>
        <pc:picChg chg="add mod">
          <ac:chgData name="Pascalle Cup" userId="abbe84a0-611b-406e-b251-e8b4b71c069a" providerId="ADAL" clId="{2BF1A8F4-0BAE-40C8-8B94-0DA367707E92}" dt="2024-03-05T16:05:05.755" v="277" actId="1076"/>
          <ac:picMkLst>
            <pc:docMk/>
            <pc:sldMk cId="2568841565" sldId="281"/>
            <ac:picMk id="3" creationId="{B674A0F3-7312-1EAB-A2E5-58E9A61CA729}"/>
          </ac:picMkLst>
        </pc:picChg>
      </pc:sldChg>
      <pc:sldChg chg="add">
        <pc:chgData name="Pascalle Cup" userId="abbe84a0-611b-406e-b251-e8b4b71c069a" providerId="ADAL" clId="{2BF1A8F4-0BAE-40C8-8B94-0DA367707E92}" dt="2024-03-05T16:04:41.728" v="268" actId="2890"/>
        <pc:sldMkLst>
          <pc:docMk/>
          <pc:sldMk cId="2852878626" sldId="282"/>
        </pc:sldMkLst>
      </pc:sldChg>
      <pc:sldChg chg="modSp add mod ord">
        <pc:chgData name="Pascalle Cup" userId="abbe84a0-611b-406e-b251-e8b4b71c069a" providerId="ADAL" clId="{2BF1A8F4-0BAE-40C8-8B94-0DA367707E92}" dt="2024-03-05T16:06:30.779" v="337" actId="1076"/>
        <pc:sldMkLst>
          <pc:docMk/>
          <pc:sldMk cId="345455143" sldId="283"/>
        </pc:sldMkLst>
        <pc:spChg chg="mod">
          <ac:chgData name="Pascalle Cup" userId="abbe84a0-611b-406e-b251-e8b4b71c069a" providerId="ADAL" clId="{2BF1A8F4-0BAE-40C8-8B94-0DA367707E92}" dt="2024-03-05T16:06:27.288" v="336" actId="1076"/>
          <ac:spMkLst>
            <pc:docMk/>
            <pc:sldMk cId="345455143" sldId="283"/>
            <ac:spMk id="2" creationId="{18686EC9-9DF7-076D-E4E2-16E60AA82E24}"/>
          </ac:spMkLst>
        </pc:spChg>
        <pc:spChg chg="mod">
          <ac:chgData name="Pascalle Cup" userId="abbe84a0-611b-406e-b251-e8b4b71c069a" providerId="ADAL" clId="{2BF1A8F4-0BAE-40C8-8B94-0DA367707E92}" dt="2024-03-05T16:06:30.779" v="337" actId="1076"/>
          <ac:spMkLst>
            <pc:docMk/>
            <pc:sldMk cId="345455143" sldId="283"/>
            <ac:spMk id="5" creationId="{D9A82283-FBAE-D992-61BD-7F2E72B4F9A9}"/>
          </ac:spMkLst>
        </pc:spChg>
      </pc:sldChg>
      <pc:sldChg chg="modSp add mod ord">
        <pc:chgData name="Pascalle Cup" userId="abbe84a0-611b-406e-b251-e8b4b71c069a" providerId="ADAL" clId="{2BF1A8F4-0BAE-40C8-8B94-0DA367707E92}" dt="2024-03-05T16:10:51.995" v="463" actId="6549"/>
        <pc:sldMkLst>
          <pc:docMk/>
          <pc:sldMk cId="190062827" sldId="284"/>
        </pc:sldMkLst>
        <pc:spChg chg="mod">
          <ac:chgData name="Pascalle Cup" userId="abbe84a0-611b-406e-b251-e8b4b71c069a" providerId="ADAL" clId="{2BF1A8F4-0BAE-40C8-8B94-0DA367707E92}" dt="2024-03-05T16:10:11.921" v="442" actId="1076"/>
          <ac:spMkLst>
            <pc:docMk/>
            <pc:sldMk cId="190062827" sldId="284"/>
            <ac:spMk id="2" creationId="{44834E7E-6AAC-AA59-0B31-E6D9CFBF2BAF}"/>
          </ac:spMkLst>
        </pc:spChg>
        <pc:spChg chg="mod">
          <ac:chgData name="Pascalle Cup" userId="abbe84a0-611b-406e-b251-e8b4b71c069a" providerId="ADAL" clId="{2BF1A8F4-0BAE-40C8-8B94-0DA367707E92}" dt="2024-03-05T16:10:51.995" v="463" actId="6549"/>
          <ac:spMkLst>
            <pc:docMk/>
            <pc:sldMk cId="190062827" sldId="284"/>
            <ac:spMk id="5" creationId="{1AEAB685-5824-EB4A-0A66-C0A6C46644FB}"/>
          </ac:spMkLst>
        </pc:spChg>
      </pc:sldChg>
      <pc:sldChg chg="addSp delSp modSp new mod delAnim modAnim">
        <pc:chgData name="Pascalle Cup" userId="abbe84a0-611b-406e-b251-e8b4b71c069a" providerId="ADAL" clId="{2BF1A8F4-0BAE-40C8-8B94-0DA367707E92}" dt="2024-03-05T16:30:07.416" v="526" actId="21"/>
        <pc:sldMkLst>
          <pc:docMk/>
          <pc:sldMk cId="2112928619" sldId="285"/>
        </pc:sldMkLst>
        <pc:spChg chg="mod">
          <ac:chgData name="Pascalle Cup" userId="abbe84a0-611b-406e-b251-e8b4b71c069a" providerId="ADAL" clId="{2BF1A8F4-0BAE-40C8-8B94-0DA367707E92}" dt="2024-03-05T16:26:57.862" v="525" actId="20577"/>
          <ac:spMkLst>
            <pc:docMk/>
            <pc:sldMk cId="2112928619" sldId="285"/>
            <ac:spMk id="2" creationId="{A3710017-871C-C10E-CC8E-0745D7823E82}"/>
          </ac:spMkLst>
        </pc:spChg>
        <pc:spChg chg="del">
          <ac:chgData name="Pascalle Cup" userId="abbe84a0-611b-406e-b251-e8b4b71c069a" providerId="ADAL" clId="{2BF1A8F4-0BAE-40C8-8B94-0DA367707E92}" dt="2024-03-05T16:26:40.449" v="476"/>
          <ac:spMkLst>
            <pc:docMk/>
            <pc:sldMk cId="2112928619" sldId="285"/>
            <ac:spMk id="3" creationId="{E6DBB41A-2FE2-4FB4-43DB-09807E08E0C2}"/>
          </ac:spMkLst>
        </pc:spChg>
        <pc:spChg chg="add mod">
          <ac:chgData name="Pascalle Cup" userId="abbe84a0-611b-406e-b251-e8b4b71c069a" providerId="ADAL" clId="{2BF1A8F4-0BAE-40C8-8B94-0DA367707E92}" dt="2024-03-05T16:30:07.416" v="526" actId="21"/>
          <ac:spMkLst>
            <pc:docMk/>
            <pc:sldMk cId="2112928619" sldId="285"/>
            <ac:spMk id="5" creationId="{CFDEF357-7AF9-24BB-A955-FBE1955A2C6D}"/>
          </ac:spMkLst>
        </pc:spChg>
        <pc:picChg chg="add del mod">
          <ac:chgData name="Pascalle Cup" userId="abbe84a0-611b-406e-b251-e8b4b71c069a" providerId="ADAL" clId="{2BF1A8F4-0BAE-40C8-8B94-0DA367707E92}" dt="2024-03-05T16:30:07.416" v="526" actId="21"/>
          <ac:picMkLst>
            <pc:docMk/>
            <pc:sldMk cId="2112928619" sldId="285"/>
            <ac:picMk id="4" creationId="{B99157CA-25D0-6008-ED17-D389E7C2CFC3}"/>
          </ac:picMkLst>
        </pc:picChg>
      </pc:sldChg>
      <pc:sldMasterChg chg="add addSldLayout">
        <pc:chgData name="Pascalle Cup" userId="abbe84a0-611b-406e-b251-e8b4b71c069a" providerId="ADAL" clId="{2BF1A8F4-0BAE-40C8-8B94-0DA367707E92}" dt="2024-03-05T16:01:14.022" v="187" actId="27028"/>
        <pc:sldMasterMkLst>
          <pc:docMk/>
          <pc:sldMasterMk cId="1481251228" sldId="2147483648"/>
        </pc:sldMasterMkLst>
        <pc:sldLayoutChg chg="add">
          <pc:chgData name="Pascalle Cup" userId="abbe84a0-611b-406e-b251-e8b4b71c069a" providerId="ADAL" clId="{2BF1A8F4-0BAE-40C8-8B94-0DA367707E92}" dt="2024-03-05T16:01:14.022" v="187" actId="27028"/>
          <pc:sldLayoutMkLst>
            <pc:docMk/>
            <pc:sldMasterMk cId="1481251228" sldId="2147483648"/>
            <pc:sldLayoutMk cId="3927078775" sldId="2147483649"/>
          </pc:sldLayoutMkLst>
        </pc:sldLayoutChg>
        <pc:sldLayoutChg chg="add">
          <pc:chgData name="Pascalle Cup" userId="abbe84a0-611b-406e-b251-e8b4b71c069a" providerId="ADAL" clId="{2BF1A8F4-0BAE-40C8-8B94-0DA367707E92}" dt="2024-03-05T16:01:08.960" v="183" actId="27028"/>
          <pc:sldLayoutMkLst>
            <pc:docMk/>
            <pc:sldMasterMk cId="1481251228" sldId="2147483648"/>
            <pc:sldLayoutMk cId="3423238104" sldId="2147483655"/>
          </pc:sldLayoutMkLst>
        </pc:sldLayoutChg>
      </pc:sldMasterChg>
      <pc:sldMasterChg chg="add addSldLayout">
        <pc:chgData name="Pascalle Cup" userId="abbe84a0-611b-406e-b251-e8b4b71c069a" providerId="ADAL" clId="{2BF1A8F4-0BAE-40C8-8B94-0DA367707E92}" dt="2024-03-05T16:00:47.079" v="163" actId="27028"/>
        <pc:sldMasterMkLst>
          <pc:docMk/>
          <pc:sldMasterMk cId="4241536062" sldId="2147483745"/>
        </pc:sldMasterMkLst>
        <pc:sldLayoutChg chg="add">
          <pc:chgData name="Pascalle Cup" userId="abbe84a0-611b-406e-b251-e8b4b71c069a" providerId="ADAL" clId="{2BF1A8F4-0BAE-40C8-8B94-0DA367707E92}" dt="2024-03-05T16:00:47.079" v="163" actId="27028"/>
          <pc:sldLayoutMkLst>
            <pc:docMk/>
            <pc:sldMasterMk cId="4241536062" sldId="2147483745"/>
            <pc:sldLayoutMk cId="563234908" sldId="2147483741"/>
          </pc:sldLayoutMkLst>
        </pc:sldLayoutChg>
      </pc:sldMasterChg>
      <pc:sldMasterChg chg="add del addSldLayout delSldLayout">
        <pc:chgData name="Pascalle Cup" userId="abbe84a0-611b-406e-b251-e8b4b71c069a" providerId="ADAL" clId="{2BF1A8F4-0BAE-40C8-8B94-0DA367707E92}" dt="2024-03-05T16:03:03.581" v="230" actId="47"/>
        <pc:sldMasterMkLst>
          <pc:docMk/>
          <pc:sldMasterMk cId="2613573616" sldId="2147483747"/>
        </pc:sldMasterMkLst>
        <pc:sldLayoutChg chg="add del">
          <pc:chgData name="Pascalle Cup" userId="abbe84a0-611b-406e-b251-e8b4b71c069a" providerId="ADAL" clId="{2BF1A8F4-0BAE-40C8-8B94-0DA367707E92}" dt="2024-03-05T16:03:03.581" v="230" actId="47"/>
          <pc:sldLayoutMkLst>
            <pc:docMk/>
            <pc:sldMasterMk cId="2613573616" sldId="2147483747"/>
            <pc:sldLayoutMk cId="1155635851" sldId="2147483654"/>
          </pc:sldLayoutMkLst>
        </pc:sldLayoutChg>
      </pc:sldMasterChg>
      <pc:sldMasterChg chg="add addSldLayout">
        <pc:chgData name="Pascalle Cup" userId="abbe84a0-611b-406e-b251-e8b4b71c069a" providerId="ADAL" clId="{2BF1A8F4-0BAE-40C8-8B94-0DA367707E92}" dt="2024-03-05T16:00:51.409" v="169" actId="27028"/>
        <pc:sldMasterMkLst>
          <pc:docMk/>
          <pc:sldMasterMk cId="102960966" sldId="2147483750"/>
        </pc:sldMasterMkLst>
        <pc:sldLayoutChg chg="add">
          <pc:chgData name="Pascalle Cup" userId="abbe84a0-611b-406e-b251-e8b4b71c069a" providerId="ADAL" clId="{2BF1A8F4-0BAE-40C8-8B94-0DA367707E92}" dt="2024-03-05T16:00:51.409" v="169" actId="27028"/>
          <pc:sldLayoutMkLst>
            <pc:docMk/>
            <pc:sldMasterMk cId="102960966" sldId="2147483750"/>
            <pc:sldLayoutMk cId="2043797412" sldId="2147483746"/>
          </pc:sldLayoutMkLst>
        </pc:sldLayoutChg>
      </pc:sldMasterChg>
      <pc:sldMasterChg chg="replId modSldLayout">
        <pc:chgData name="Pascalle Cup" userId="abbe84a0-611b-406e-b251-e8b4b71c069a" providerId="ADAL" clId="{2BF1A8F4-0BAE-40C8-8B94-0DA367707E92}" dt="2024-03-05T16:01:14.022" v="187" actId="27028"/>
        <pc:sldMasterMkLst>
          <pc:docMk/>
          <pc:sldMasterMk cId="404793188" sldId="2147483751"/>
        </pc:sldMasterMkLst>
        <pc:sldLayoutChg chg="replId">
          <pc:chgData name="Pascalle Cup" userId="abbe84a0-611b-406e-b251-e8b4b71c069a" providerId="ADAL" clId="{2BF1A8F4-0BAE-40C8-8B94-0DA367707E92}" dt="2024-03-05T16:00:44.760" v="161" actId="27028"/>
          <pc:sldLayoutMkLst>
            <pc:docMk/>
            <pc:sldMasterMk cId="404793188" sldId="2147483751"/>
            <pc:sldLayoutMk cId="1613225274" sldId="2147483748"/>
          </pc:sldLayoutMkLst>
        </pc:sldLayoutChg>
        <pc:sldLayoutChg chg="replId">
          <pc:chgData name="Pascalle Cup" userId="abbe84a0-611b-406e-b251-e8b4b71c069a" providerId="ADAL" clId="{2BF1A8F4-0BAE-40C8-8B94-0DA367707E92}" dt="2024-03-05T16:01:08.960" v="183" actId="27028"/>
          <pc:sldLayoutMkLst>
            <pc:docMk/>
            <pc:sldMasterMk cId="404793188" sldId="2147483751"/>
            <pc:sldLayoutMk cId="2963276813" sldId="2147483752"/>
          </pc:sldLayoutMkLst>
        </pc:sldLayoutChg>
        <pc:sldLayoutChg chg="replId">
          <pc:chgData name="Pascalle Cup" userId="abbe84a0-611b-406e-b251-e8b4b71c069a" providerId="ADAL" clId="{2BF1A8F4-0BAE-40C8-8B94-0DA367707E92}" dt="2024-03-05T16:01:14.022" v="187" actId="27028"/>
          <pc:sldLayoutMkLst>
            <pc:docMk/>
            <pc:sldMasterMk cId="404793188" sldId="2147483751"/>
            <pc:sldLayoutMk cId="1056348910" sldId="2147483753"/>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3-11T08:46:13.705"/>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828A3-CDFD-4DED-B605-DCF14A420D0E}" type="datetimeFigureOut">
              <a:rPr lang="nl-NL" smtClean="0"/>
              <a:t>5-3-2024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3E353-0B4B-41A8-A059-28B72FAC6786}" type="slidenum">
              <a:rPr lang="nl-NL" smtClean="0"/>
              <a:t>‹nr.›</a:t>
            </a:fld>
            <a:endParaRPr lang="nl-NL"/>
          </a:p>
        </p:txBody>
      </p:sp>
    </p:spTree>
    <p:extLst>
      <p:ext uri="{BB962C8B-B14F-4D97-AF65-F5344CB8AC3E}">
        <p14:creationId xmlns:p14="http://schemas.microsoft.com/office/powerpoint/2010/main" val="977747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575FC8-51A3-12F3-7E2C-7D7D38034AC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E8BA758-058A-B3FF-5B6E-90BF8B84C76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F7B7438-9E4E-7AED-7337-2352FDEE0158}"/>
              </a:ext>
            </a:extLst>
          </p:cNvPr>
          <p:cNvSpPr>
            <a:spLocks noGrp="1"/>
          </p:cNvSpPr>
          <p:nvPr>
            <p:ph type="body" idx="1"/>
          </p:nvPr>
        </p:nvSpPr>
        <p:spPr/>
        <p:txBody>
          <a:bodyPr/>
          <a:lstStyle/>
          <a:p>
            <a:r>
              <a:rPr lang="nl-NL" dirty="0"/>
              <a:t>Aardrijkskunde filmpje 10 </a:t>
            </a:r>
            <a:r>
              <a:rPr lang="nl-NL" dirty="0" err="1"/>
              <a:t>miunten</a:t>
            </a:r>
            <a:r>
              <a:rPr lang="nl-NL" dirty="0"/>
              <a:t> met uitleg over globalisering. </a:t>
            </a:r>
          </a:p>
        </p:txBody>
      </p:sp>
      <p:sp>
        <p:nvSpPr>
          <p:cNvPr id="4" name="Tijdelijke aanduiding voor dianummer 3">
            <a:extLst>
              <a:ext uri="{FF2B5EF4-FFF2-40B4-BE49-F238E27FC236}">
                <a16:creationId xmlns:a16="http://schemas.microsoft.com/office/drawing/2014/main" id="{0C846ABC-B06D-7048-37C4-C044128D33FA}"/>
              </a:ext>
            </a:extLst>
          </p:cNvPr>
          <p:cNvSpPr>
            <a:spLocks noGrp="1"/>
          </p:cNvSpPr>
          <p:nvPr>
            <p:ph type="sldNum" sz="quarter" idx="5"/>
          </p:nvPr>
        </p:nvSpPr>
        <p:spPr/>
        <p:txBody>
          <a:bodyPr/>
          <a:lstStyle/>
          <a:p>
            <a:fld id="{6FEA371F-CE38-4F16-A14A-A3B1237504F6}" type="slidenum">
              <a:rPr lang="nl-NL" smtClean="0"/>
              <a:t>2</a:t>
            </a:fld>
            <a:endParaRPr lang="nl-NL"/>
          </a:p>
        </p:txBody>
      </p:sp>
    </p:spTree>
    <p:extLst>
      <p:ext uri="{BB962C8B-B14F-4D97-AF65-F5344CB8AC3E}">
        <p14:creationId xmlns:p14="http://schemas.microsoft.com/office/powerpoint/2010/main" val="444643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DF0DA-5BCA-4690-EC49-706A1DCA1E7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680A5F-98D2-015D-A7AE-C117976B653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91980CB-EF56-F763-0D3C-971C04334588}"/>
              </a:ext>
            </a:extLst>
          </p:cNvPr>
          <p:cNvSpPr>
            <a:spLocks noGrp="1"/>
          </p:cNvSpPr>
          <p:nvPr>
            <p:ph type="body" idx="1"/>
          </p:nvPr>
        </p:nvSpPr>
        <p:spPr/>
        <p:txBody>
          <a:bodyPr/>
          <a:lstStyle/>
          <a:p>
            <a:r>
              <a:rPr lang="nl-NL" dirty="0"/>
              <a:t>Aardrijkskunde filmpje 10 </a:t>
            </a:r>
            <a:r>
              <a:rPr lang="nl-NL" dirty="0" err="1"/>
              <a:t>miunten</a:t>
            </a:r>
            <a:r>
              <a:rPr lang="nl-NL" dirty="0"/>
              <a:t> met uitleg over globalisering. </a:t>
            </a:r>
          </a:p>
        </p:txBody>
      </p:sp>
      <p:sp>
        <p:nvSpPr>
          <p:cNvPr id="4" name="Tijdelijke aanduiding voor dianummer 3">
            <a:extLst>
              <a:ext uri="{FF2B5EF4-FFF2-40B4-BE49-F238E27FC236}">
                <a16:creationId xmlns:a16="http://schemas.microsoft.com/office/drawing/2014/main" id="{7FDF5136-FAB0-AE7F-BB42-931853A0C741}"/>
              </a:ext>
            </a:extLst>
          </p:cNvPr>
          <p:cNvSpPr>
            <a:spLocks noGrp="1"/>
          </p:cNvSpPr>
          <p:nvPr>
            <p:ph type="sldNum" sz="quarter" idx="5"/>
          </p:nvPr>
        </p:nvSpPr>
        <p:spPr/>
        <p:txBody>
          <a:bodyPr/>
          <a:lstStyle/>
          <a:p>
            <a:fld id="{6FEA371F-CE38-4F16-A14A-A3B1237504F6}" type="slidenum">
              <a:rPr lang="nl-NL" smtClean="0"/>
              <a:t>3</a:t>
            </a:fld>
            <a:endParaRPr lang="nl-NL"/>
          </a:p>
        </p:txBody>
      </p:sp>
    </p:spTree>
    <p:extLst>
      <p:ext uri="{BB962C8B-B14F-4D97-AF65-F5344CB8AC3E}">
        <p14:creationId xmlns:p14="http://schemas.microsoft.com/office/powerpoint/2010/main" val="387812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Aardrijkskunde filmpje 10 </a:t>
            </a:r>
            <a:r>
              <a:rPr lang="nl-NL" dirty="0" err="1"/>
              <a:t>miunten</a:t>
            </a:r>
            <a:r>
              <a:rPr lang="nl-NL" dirty="0"/>
              <a:t> met uitleg over globalisering. </a:t>
            </a:r>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5</a:t>
            </a:fld>
            <a:endParaRPr lang="nl-NL"/>
          </a:p>
        </p:txBody>
      </p:sp>
    </p:spTree>
    <p:extLst>
      <p:ext uri="{BB962C8B-B14F-4D97-AF65-F5344CB8AC3E}">
        <p14:creationId xmlns:p14="http://schemas.microsoft.com/office/powerpoint/2010/main" val="3818566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4A57-177F-4FC2-8062-715B4DE1945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29138C4-DFB3-F746-9FF8-121C147937D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003EB92-BB08-D1E9-CE2A-5AFB3A4FC496}"/>
              </a:ext>
            </a:extLst>
          </p:cNvPr>
          <p:cNvSpPr>
            <a:spLocks noGrp="1"/>
          </p:cNvSpPr>
          <p:nvPr>
            <p:ph type="body" idx="1"/>
          </p:nvPr>
        </p:nvSpPr>
        <p:spPr/>
        <p:txBody>
          <a:bodyPr/>
          <a:lstStyle/>
          <a:p>
            <a:r>
              <a:rPr lang="nl-NL" dirty="0"/>
              <a:t>Aardrijkskunde filmpje 10 </a:t>
            </a:r>
            <a:r>
              <a:rPr lang="nl-NL" dirty="0" err="1"/>
              <a:t>miunten</a:t>
            </a:r>
            <a:r>
              <a:rPr lang="nl-NL" dirty="0"/>
              <a:t> met uitleg over globalisering. </a:t>
            </a:r>
          </a:p>
        </p:txBody>
      </p:sp>
      <p:sp>
        <p:nvSpPr>
          <p:cNvPr id="4" name="Tijdelijke aanduiding voor dianummer 3">
            <a:extLst>
              <a:ext uri="{FF2B5EF4-FFF2-40B4-BE49-F238E27FC236}">
                <a16:creationId xmlns:a16="http://schemas.microsoft.com/office/drawing/2014/main" id="{C6D503CD-81AE-8669-1D68-B420ED047983}"/>
              </a:ext>
            </a:extLst>
          </p:cNvPr>
          <p:cNvSpPr>
            <a:spLocks noGrp="1"/>
          </p:cNvSpPr>
          <p:nvPr>
            <p:ph type="sldNum" sz="quarter" idx="5"/>
          </p:nvPr>
        </p:nvSpPr>
        <p:spPr/>
        <p:txBody>
          <a:bodyPr/>
          <a:lstStyle/>
          <a:p>
            <a:fld id="{6FEA371F-CE38-4F16-A14A-A3B1237504F6}" type="slidenum">
              <a:rPr lang="nl-NL" smtClean="0"/>
              <a:t>9</a:t>
            </a:fld>
            <a:endParaRPr lang="nl-NL"/>
          </a:p>
        </p:txBody>
      </p:sp>
    </p:spTree>
    <p:extLst>
      <p:ext uri="{BB962C8B-B14F-4D97-AF65-F5344CB8AC3E}">
        <p14:creationId xmlns:p14="http://schemas.microsoft.com/office/powerpoint/2010/main" val="466924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2022;  402.000 immigranten &gt; 150.000 meer dan jaar ervoor door oorlog in Oekraïne </a:t>
            </a:r>
          </a:p>
        </p:txBody>
      </p:sp>
      <p:sp>
        <p:nvSpPr>
          <p:cNvPr id="4" name="Tijdelijke aanduiding voor dianummer 3"/>
          <p:cNvSpPr>
            <a:spLocks noGrp="1"/>
          </p:cNvSpPr>
          <p:nvPr>
            <p:ph type="sldNum" sz="quarter" idx="5"/>
          </p:nvPr>
        </p:nvSpPr>
        <p:spPr/>
        <p:txBody>
          <a:bodyPr/>
          <a:lstStyle/>
          <a:p>
            <a:fld id="{BF05E06B-D062-4F4E-B763-A02C71F10718}" type="slidenum">
              <a:rPr lang="nl-NL" smtClean="0"/>
              <a:t>11</a:t>
            </a:fld>
            <a:endParaRPr lang="nl-NL"/>
          </a:p>
        </p:txBody>
      </p:sp>
    </p:spTree>
    <p:extLst>
      <p:ext uri="{BB962C8B-B14F-4D97-AF65-F5344CB8AC3E}">
        <p14:creationId xmlns:p14="http://schemas.microsoft.com/office/powerpoint/2010/main" val="275088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14</a:t>
            </a:fld>
            <a:endParaRPr lang="nl-NL"/>
          </a:p>
        </p:txBody>
      </p:sp>
    </p:spTree>
    <p:extLst>
      <p:ext uri="{BB962C8B-B14F-4D97-AF65-F5344CB8AC3E}">
        <p14:creationId xmlns:p14="http://schemas.microsoft.com/office/powerpoint/2010/main" val="34429075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Pubilicatie van 12-2020</a:t>
            </a:r>
          </a:p>
          <a:p>
            <a:endParaRPr lang="nl-NL" dirty="0"/>
          </a:p>
        </p:txBody>
      </p:sp>
      <p:sp>
        <p:nvSpPr>
          <p:cNvPr id="4" name="Tijdelijke aanduiding voor dianummer 3"/>
          <p:cNvSpPr>
            <a:spLocks noGrp="1"/>
          </p:cNvSpPr>
          <p:nvPr>
            <p:ph type="sldNum" sz="quarter" idx="5"/>
          </p:nvPr>
        </p:nvSpPr>
        <p:spPr/>
        <p:txBody>
          <a:bodyPr/>
          <a:lstStyle/>
          <a:p>
            <a:fld id="{6FEA371F-CE38-4F16-A14A-A3B1237504F6}" type="slidenum">
              <a:rPr lang="nl-NL" smtClean="0"/>
              <a:t>16</a:t>
            </a:fld>
            <a:endParaRPr lang="nl-NL"/>
          </a:p>
        </p:txBody>
      </p:sp>
    </p:spTree>
    <p:extLst>
      <p:ext uri="{BB962C8B-B14F-4D97-AF65-F5344CB8AC3E}">
        <p14:creationId xmlns:p14="http://schemas.microsoft.com/office/powerpoint/2010/main" val="370716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D93A7-B7DD-94B1-4730-376342A0E60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55385C0-D4E6-BDF1-200D-78A2F5E07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CED2B1A-8499-3F24-8AA2-25C1275C4EEC}"/>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31E4D7BA-0D1F-A73A-C1F6-A37F77DDC85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EA4AE6B-93A6-1A21-33CD-835002E0E9A6}"/>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105634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30F3E-6864-BE5B-2EEF-215CCDD0D6D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66E661C-0346-C92D-C286-86DDF88E160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60BA4A5-8E54-1086-05DC-07D89AC964BF}"/>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E7CEB8D4-2C06-205A-17CA-2C9D21C867A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0131A75-5ADB-7806-A44F-4628B7340B2D}"/>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150950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B825DD3-A8B2-E846-6B39-F0CF401E96C2}"/>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63D18B02-8C40-C86E-6FF2-942AC3CE7D9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E79A64-1DD7-274C-7148-2C7DC7BE01BE}"/>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9925C546-B1EB-F016-F570-EE562519B09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50A034-3869-11E9-E619-620069FD65C8}"/>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478811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364591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816628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4023734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5-3-2024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769056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D7575748-FF34-4248-A7F3-5541385C517F}" type="datetimeFigureOut">
              <a:rPr lang="nl-NL" smtClean="0"/>
              <a:t>5-3-2024</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644306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D7575748-FF34-4248-A7F3-5541385C517F}" type="datetimeFigureOut">
              <a:rPr lang="nl-NL" smtClean="0"/>
              <a:t>5-3-2024</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1351517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575748-FF34-4248-A7F3-5541385C517F}" type="datetimeFigureOut">
              <a:rPr lang="nl-NL" smtClean="0"/>
              <a:t>5-3-2024</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93544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5-3-2024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725326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DB601-3BFA-8AFF-0FD0-EAE411BA50A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FADA15-A488-E811-A9C0-20A962BFBDB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E65D7F5-9F18-5770-1DB2-3DA764AE6809}"/>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CCC63487-5308-B13F-AEEF-1F88D8AC5F0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C90503-1B5B-EDB6-0790-A3C4A4DCB830}"/>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1416689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7575748-FF34-4248-A7F3-5541385C517F}" type="datetimeFigureOut">
              <a:rPr lang="nl-NL" smtClean="0"/>
              <a:t>5-3-2024</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2783714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3443457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B1847FE-E353-4047-9CB0-003D2AFAC80F}" type="slidenum">
              <a:rPr lang="nl-NL" smtClean="0"/>
              <a:t>‹nr.›</a:t>
            </a:fld>
            <a:endParaRPr lang="nl-NL"/>
          </a:p>
        </p:txBody>
      </p:sp>
    </p:spTree>
    <p:extLst>
      <p:ext uri="{BB962C8B-B14F-4D97-AF65-F5344CB8AC3E}">
        <p14:creationId xmlns:p14="http://schemas.microsoft.com/office/powerpoint/2010/main" val="8617456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3/5/2024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63234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DA1BAE1-41F0-4FDC-B931-15414186EAFF}"/>
              </a:ext>
            </a:extLst>
          </p:cNvPr>
          <p:cNvSpPr>
            <a:spLocks noGrp="1"/>
          </p:cNvSpPr>
          <p:nvPr>
            <p:ph type="dt" sz="half" idx="10"/>
          </p:nvPr>
        </p:nvSpPr>
        <p:spPr/>
        <p:txBody>
          <a:bodyPr/>
          <a:lstStyle/>
          <a:p>
            <a:fld id="{E83F24AD-6F60-438A-8797-1A891D5FD7E6}" type="datetimeFigureOut">
              <a:rPr lang="nl-NL" smtClean="0"/>
              <a:t>5-3-2024</a:t>
            </a:fld>
            <a:endParaRPr lang="nl-NL"/>
          </a:p>
        </p:txBody>
      </p:sp>
      <p:sp>
        <p:nvSpPr>
          <p:cNvPr id="3" name="Tijdelijke aanduiding voor voettekst 2">
            <a:extLst>
              <a:ext uri="{FF2B5EF4-FFF2-40B4-BE49-F238E27FC236}">
                <a16:creationId xmlns:a16="http://schemas.microsoft.com/office/drawing/2014/main" id="{5CB0B1DE-BA4B-4D9A-BFCE-F7618C96DAB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792967A-71CF-4DDA-BDA7-3A9C26718AF7}"/>
              </a:ext>
            </a:extLst>
          </p:cNvPr>
          <p:cNvSpPr>
            <a:spLocks noGrp="1"/>
          </p:cNvSpPr>
          <p:nvPr>
            <p:ph type="sldNum" sz="quarter" idx="12"/>
          </p:nvPr>
        </p:nvSpPr>
        <p:spPr/>
        <p:txBody>
          <a:bodyPr/>
          <a:lstStyle/>
          <a:p>
            <a:fld id="{037DBBB3-196F-4DAC-A62E-92A803684C0F}" type="slidenum">
              <a:rPr lang="nl-NL" smtClean="0"/>
              <a:t>‹nr.›</a:t>
            </a:fld>
            <a:endParaRPr lang="nl-NL"/>
          </a:p>
        </p:txBody>
      </p:sp>
    </p:spTree>
    <p:extLst>
      <p:ext uri="{BB962C8B-B14F-4D97-AF65-F5344CB8AC3E}">
        <p14:creationId xmlns:p14="http://schemas.microsoft.com/office/powerpoint/2010/main" val="2043797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F5885-93F6-4853-8F6E-8944404FD86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C02F8C84-286E-4BFD-B439-9399A45BF7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BC9F9087-DDC0-4BB5-AE93-BE507F9B7F8F}"/>
              </a:ext>
            </a:extLst>
          </p:cNvPr>
          <p:cNvSpPr>
            <a:spLocks noGrp="1"/>
          </p:cNvSpPr>
          <p:nvPr>
            <p:ph type="dt" sz="half" idx="10"/>
          </p:nvPr>
        </p:nvSpPr>
        <p:spPr/>
        <p:txBody>
          <a:bodyPr/>
          <a:lstStyle/>
          <a:p>
            <a:fld id="{15CE08F2-61E2-424D-A5AD-0CEC24C709E3}"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2201C79E-4ED8-4C5B-ABAD-E67583BE6F5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BACE24B-DBA7-4BF2-97C1-7A3E08A36972}"/>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927078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C7D1A10-A496-4D48-93BD-CB430D24B5B9}"/>
              </a:ext>
            </a:extLst>
          </p:cNvPr>
          <p:cNvSpPr>
            <a:spLocks noGrp="1"/>
          </p:cNvSpPr>
          <p:nvPr>
            <p:ph type="dt" sz="half" idx="10"/>
          </p:nvPr>
        </p:nvSpPr>
        <p:spPr/>
        <p:txBody>
          <a:bodyPr/>
          <a:lstStyle/>
          <a:p>
            <a:fld id="{15CE08F2-61E2-424D-A5AD-0CEC24C709E3}" type="datetimeFigureOut">
              <a:rPr lang="nl-NL" smtClean="0"/>
              <a:t>5-3-2024</a:t>
            </a:fld>
            <a:endParaRPr lang="nl-NL"/>
          </a:p>
        </p:txBody>
      </p:sp>
      <p:sp>
        <p:nvSpPr>
          <p:cNvPr id="3" name="Tijdelijke aanduiding voor voettekst 2">
            <a:extLst>
              <a:ext uri="{FF2B5EF4-FFF2-40B4-BE49-F238E27FC236}">
                <a16:creationId xmlns:a16="http://schemas.microsoft.com/office/drawing/2014/main" id="{125A5C90-B9B2-45A5-A52D-58AFB6B7E49F}"/>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C64C29F-A626-4B0F-AF33-C6C8AF7C2F90}"/>
              </a:ext>
            </a:extLst>
          </p:cNvPr>
          <p:cNvSpPr>
            <a:spLocks noGrp="1"/>
          </p:cNvSpPr>
          <p:nvPr>
            <p:ph type="sldNum" sz="quarter" idx="12"/>
          </p:nvPr>
        </p:nvSpPr>
        <p:spPr/>
        <p:txBody>
          <a:bodyPr/>
          <a:lstStyle/>
          <a:p>
            <a:fld id="{7E5906E1-948C-45E4-83DD-7FEC87EBC2A3}" type="slidenum">
              <a:rPr lang="nl-NL" smtClean="0"/>
              <a:t>‹nr.›</a:t>
            </a:fld>
            <a:endParaRPr lang="nl-NL"/>
          </a:p>
        </p:txBody>
      </p:sp>
    </p:spTree>
    <p:extLst>
      <p:ext uri="{BB962C8B-B14F-4D97-AF65-F5344CB8AC3E}">
        <p14:creationId xmlns:p14="http://schemas.microsoft.com/office/powerpoint/2010/main" val="342323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E61EF0-F440-C52F-9A2F-A1BAC6D8F55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7ED9280-49AD-9EB0-AA24-A59494E5DC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1C5CCE89-4344-2FDB-240B-C9425ACA06ED}"/>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62FC1757-ECD4-836C-5E09-ED649399377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C00B097-D692-BE48-4127-0C83D31F5266}"/>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255916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C626E-F1ED-B343-0FB5-F371BD568ED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01C6C3A-A177-3164-046B-1D00E6A5AAA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D05EAA7-42CF-A84A-1FA4-D61885DF0427}"/>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E69701F-E7F7-FB42-F440-CE35FB1DD20E}"/>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BEDCFEEC-2684-207C-9A5C-1A8605236CA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4DD731C-CEF9-B05C-94CE-7A8981194638}"/>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320624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E914B-A096-2580-6274-BE05F2F1E5E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2437B37-6FCC-F308-CA17-E5347F6522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825B59AC-8464-7BDD-0AB3-896EBBBFC9F5}"/>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AF552DC1-7DF3-2005-F26A-0786CBC926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A39260C-2B5F-4430-73C9-616399DDB6F5}"/>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08D84AC-9DA4-D623-1F24-D950758A4512}"/>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8" name="Tijdelijke aanduiding voor voettekst 7">
            <a:extLst>
              <a:ext uri="{FF2B5EF4-FFF2-40B4-BE49-F238E27FC236}">
                <a16:creationId xmlns:a16="http://schemas.microsoft.com/office/drawing/2014/main" id="{3A753D22-4A68-EE05-8170-BB4B0C618015}"/>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04F9411-7917-C08D-58B6-8035DDD0A187}"/>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4110173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B80C54-6BC2-51BA-E722-B4A0084D9F2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FAC559B-BA89-1295-FE7F-D14B327B68AD}"/>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4" name="Tijdelijke aanduiding voor voettekst 3">
            <a:extLst>
              <a:ext uri="{FF2B5EF4-FFF2-40B4-BE49-F238E27FC236}">
                <a16:creationId xmlns:a16="http://schemas.microsoft.com/office/drawing/2014/main" id="{87D72FB8-454D-1FF8-361A-9035ED8B494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973F88F-2769-39C4-82F2-BA250D22D4DD}"/>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16132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5C0B736-D36D-902B-9641-83CA83E9198B}"/>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3" name="Tijdelijke aanduiding voor voettekst 2">
            <a:extLst>
              <a:ext uri="{FF2B5EF4-FFF2-40B4-BE49-F238E27FC236}">
                <a16:creationId xmlns:a16="http://schemas.microsoft.com/office/drawing/2014/main" id="{9A55099C-3C1B-1306-7800-BAD6014D4FA1}"/>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304B821-2223-6050-773A-0C6CC1D91475}"/>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2963276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F3E484-1C7C-5EDE-FF33-B11ADB01E81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EC7AF61-0937-FCEB-9FF7-C34FB357F6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CAD5B16-D666-030F-9E6F-504E2F58A0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6817DB0-178B-FBCA-C92E-44131A99AEE4}"/>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D0E04EE7-49F5-EA1C-94E7-6B306AA2A48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D603D3-4E67-5685-4E80-D32FF388DC46}"/>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270133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630E5-B8AE-0C96-3407-BDCBA410AA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578DE40-DE34-7269-8407-1B133C147C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1579039-AB1C-278D-2D59-1C1E36BC71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CCD088-D421-B6C7-6F6C-9B0D9C647B41}"/>
              </a:ext>
            </a:extLst>
          </p:cNvPr>
          <p:cNvSpPr>
            <a:spLocks noGrp="1"/>
          </p:cNvSpPr>
          <p:nvPr>
            <p:ph type="dt" sz="half" idx="10"/>
          </p:nvPr>
        </p:nvSpPr>
        <p:spPr/>
        <p:txBody>
          <a:bodyPr/>
          <a:lstStyle/>
          <a:p>
            <a:fld id="{D791C0BA-4958-4EBA-939B-8929D52E81C5}" type="datetimeFigureOut">
              <a:rPr lang="nl-NL" smtClean="0"/>
              <a:t>5-3-2024</a:t>
            </a:fld>
            <a:endParaRPr lang="nl-NL"/>
          </a:p>
        </p:txBody>
      </p:sp>
      <p:sp>
        <p:nvSpPr>
          <p:cNvPr id="6" name="Tijdelijke aanduiding voor voettekst 5">
            <a:extLst>
              <a:ext uri="{FF2B5EF4-FFF2-40B4-BE49-F238E27FC236}">
                <a16:creationId xmlns:a16="http://schemas.microsoft.com/office/drawing/2014/main" id="{30176C5E-F874-088A-C3A3-48664BAFE8B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74347B7-E0A5-A150-CA5E-F131AFCF0FF5}"/>
              </a:ext>
            </a:extLst>
          </p:cNvPr>
          <p:cNvSpPr>
            <a:spLocks noGrp="1"/>
          </p:cNvSpPr>
          <p:nvPr>
            <p:ph type="sldNum" sz="quarter" idx="12"/>
          </p:nvPr>
        </p:nvSpPr>
        <p:spPr/>
        <p:txBody>
          <a:bodyPr/>
          <a:lstStyle/>
          <a:p>
            <a:fld id="{220E4DD3-5C25-4AD4-8EFC-A8A74517ACFE}" type="slidenum">
              <a:rPr lang="nl-NL" smtClean="0"/>
              <a:t>‹nr.›</a:t>
            </a:fld>
            <a:endParaRPr lang="nl-NL"/>
          </a:p>
        </p:txBody>
      </p:sp>
    </p:spTree>
    <p:extLst>
      <p:ext uri="{BB962C8B-B14F-4D97-AF65-F5344CB8AC3E}">
        <p14:creationId xmlns:p14="http://schemas.microsoft.com/office/powerpoint/2010/main" val="414908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6F502C1-6E9F-27B0-ACAF-7D7804A455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9997AF-8084-BF3B-5609-6E0B87B078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6A80EF-6517-32DF-CE91-DC5D872A3E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91C0BA-4958-4EBA-939B-8929D52E81C5}"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A18F22EA-66CF-B4D7-E734-6AC3C8301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65867BD4-D3C0-C7A5-C76C-71975D50E8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20E4DD3-5C25-4AD4-8EFC-A8A74517ACFE}" type="slidenum">
              <a:rPr lang="nl-NL" smtClean="0"/>
              <a:t>‹nr.›</a:t>
            </a:fld>
            <a:endParaRPr lang="nl-NL"/>
          </a:p>
        </p:txBody>
      </p:sp>
    </p:spTree>
    <p:extLst>
      <p:ext uri="{BB962C8B-B14F-4D97-AF65-F5344CB8AC3E}">
        <p14:creationId xmlns:p14="http://schemas.microsoft.com/office/powerpoint/2010/main" val="404793188"/>
      </p:ext>
    </p:extLst>
  </p:cSld>
  <p:clrMap bg1="lt1" tx1="dk1" bg2="lt2" tx2="dk2" accent1="accent1" accent2="accent2" accent3="accent3" accent4="accent4" accent5="accent5" accent6="accent6" hlink="hlink" folHlink="folHlink"/>
  <p:sldLayoutIdLst>
    <p:sldLayoutId id="2147483753" r:id="rId1"/>
    <p:sldLayoutId id="2147483650" r:id="rId2"/>
    <p:sldLayoutId id="2147483651" r:id="rId3"/>
    <p:sldLayoutId id="2147483652" r:id="rId4"/>
    <p:sldLayoutId id="2147483653" r:id="rId5"/>
    <p:sldLayoutId id="2147483748" r:id="rId6"/>
    <p:sldLayoutId id="214748375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75748-FF34-4248-A7F3-5541385C517F}" type="datetimeFigureOut">
              <a:rPr lang="nl-NL" smtClean="0"/>
              <a:t>5-3-2024</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847FE-E353-4047-9CB0-003D2AFAC80F}" type="slidenum">
              <a:rPr lang="nl-NL" smtClean="0"/>
              <a:t>‹nr.›</a:t>
            </a:fld>
            <a:endParaRPr lang="nl-NL"/>
          </a:p>
        </p:txBody>
      </p:sp>
    </p:spTree>
    <p:extLst>
      <p:ext uri="{BB962C8B-B14F-4D97-AF65-F5344CB8AC3E}">
        <p14:creationId xmlns:p14="http://schemas.microsoft.com/office/powerpoint/2010/main" val="4074165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3/5/2024</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4241536062"/>
      </p:ext>
    </p:extLst>
  </p:cSld>
  <p:clrMap bg1="lt1" tx1="dk1" bg2="lt2" tx2="dk2" accent1="accent1" accent2="accent2" accent3="accent3" accent4="accent4" accent5="accent5" accent6="accent6" hlink="hlink" folHlink="folHlink"/>
  <p:sldLayoutIdLst>
    <p:sldLayoutId id="2147483741" r:id="rId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10FE9EE-A590-4A8C-A041-1D7F25D281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E76B471-D05A-44CD-ACD7-7BF32CCD07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270C1F4-C268-4B9B-BDA1-2F09A36868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F24AD-6F60-438A-8797-1A891D5FD7E6}"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BE18D68D-6186-4801-B523-87A3B3343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BA89B0F-F7F5-44A0-B51E-1A030C794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DBBB3-196F-4DAC-A62E-92A803684C0F}" type="slidenum">
              <a:rPr lang="nl-NL" smtClean="0"/>
              <a:t>‹nr.›</a:t>
            </a:fld>
            <a:endParaRPr lang="nl-NL"/>
          </a:p>
        </p:txBody>
      </p:sp>
    </p:spTree>
    <p:extLst>
      <p:ext uri="{BB962C8B-B14F-4D97-AF65-F5344CB8AC3E}">
        <p14:creationId xmlns:p14="http://schemas.microsoft.com/office/powerpoint/2010/main" val="102960966"/>
      </p:ext>
    </p:extLst>
  </p:cSld>
  <p:clrMap bg1="lt1" tx1="dk1" bg2="lt2" tx2="dk2" accent1="accent1" accent2="accent2" accent3="accent3" accent4="accent4" accent5="accent5" accent6="accent6" hlink="hlink" folHlink="folHlink"/>
  <p:sldLayoutIdLst>
    <p:sldLayoutId id="214748374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AA8D9F6-E0BE-4B13-B782-1D2CBBAE15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6BFF3339-36C1-420E-8F51-9E9008AD3F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0F2E6F-3054-479D-BA8E-71205714FD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E08F2-61E2-424D-A5AD-0CEC24C709E3}" type="datetimeFigureOut">
              <a:rPr lang="nl-NL" smtClean="0"/>
              <a:t>5-3-2024</a:t>
            </a:fld>
            <a:endParaRPr lang="nl-NL"/>
          </a:p>
        </p:txBody>
      </p:sp>
      <p:sp>
        <p:nvSpPr>
          <p:cNvPr id="5" name="Tijdelijke aanduiding voor voettekst 4">
            <a:extLst>
              <a:ext uri="{FF2B5EF4-FFF2-40B4-BE49-F238E27FC236}">
                <a16:creationId xmlns:a16="http://schemas.microsoft.com/office/drawing/2014/main" id="{04C6E887-16A5-4480-9516-D06087F21D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7365C47-D5D3-478E-953B-448FF46D6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5906E1-948C-45E4-83DD-7FEC87EBC2A3}" type="slidenum">
              <a:rPr lang="nl-NL" smtClean="0"/>
              <a:t>‹nr.›</a:t>
            </a:fld>
            <a:endParaRPr lang="nl-NL"/>
          </a:p>
        </p:txBody>
      </p:sp>
    </p:spTree>
    <p:extLst>
      <p:ext uri="{BB962C8B-B14F-4D97-AF65-F5344CB8AC3E}">
        <p14:creationId xmlns:p14="http://schemas.microsoft.com/office/powerpoint/2010/main" val="1481251228"/>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4.xml"/><Relationship Id="rId1" Type="http://schemas.openxmlformats.org/officeDocument/2006/relationships/video" Target="https://www.youtube.com/embed/-3Bf4pUsCQg?start=82&amp;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4.xml"/><Relationship Id="rId1" Type="http://schemas.openxmlformats.org/officeDocument/2006/relationships/video" Target="https://www.youtube.com/embed/BELNmsxSajM?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6.xml"/><Relationship Id="rId1" Type="http://schemas.openxmlformats.org/officeDocument/2006/relationships/video" Target="https://www.youtube.com/embed/2KCWuNmzxjA?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6.xml"/><Relationship Id="rId1" Type="http://schemas.openxmlformats.org/officeDocument/2006/relationships/video" Target="https://www.youtube.com/embed/roiaR6UpV-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bs.nl/nl-nl/dossier/dossier-asiel-migratie-en-integratie"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latform31.nl/" TargetMode="External"/><Relationship Id="rId7" Type="http://schemas.openxmlformats.org/officeDocument/2006/relationships/image" Target="../media/image4.png"/><Relationship Id="rId12"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hyperlink" Target="https://www.socialevraagstukken.nl/dossiers/" TargetMode="External"/><Relationship Id="rId10" Type="http://schemas.openxmlformats.org/officeDocument/2006/relationships/image" Target="../media/image7.png"/><Relationship Id="rId4" Type="http://schemas.openxmlformats.org/officeDocument/2006/relationships/hyperlink" Target="https://www.infomil.nl/onderwerpen/ruimte/gebiedsontwikkeling/"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xml"/><Relationship Id="rId1" Type="http://schemas.openxmlformats.org/officeDocument/2006/relationships/slideLayout" Target="../slideLayouts/slideLayout2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time_continue=82&amp;v=-3Bf4pUsCQg&amp;feature=emb_logo" TargetMode="External"/><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435C637-1217-273F-AE29-DB748B4F29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34EF2EFA-B2B9-1EDD-5364-F639989F5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8DB43A77-ABFC-4AC0-CFCE-4FEA69550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3" name="Rectangle 12">
              <a:extLst>
                <a:ext uri="{FF2B5EF4-FFF2-40B4-BE49-F238E27FC236}">
                  <a16:creationId xmlns:a16="http://schemas.microsoft.com/office/drawing/2014/main" id="{C9D6E4E8-EE81-FE05-3586-F20ACF573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BF23ED0-6C28-63CD-F879-61EB3CBAE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C607B97A-5F5E-043D-0B65-84E2C27E96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2899CAD9-F1AB-F8A3-4A52-EDBD57D8B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18686EC9-9DF7-076D-E4E2-16E60AA82E24}"/>
              </a:ext>
            </a:extLst>
          </p:cNvPr>
          <p:cNvSpPr>
            <a:spLocks noGrp="1"/>
          </p:cNvSpPr>
          <p:nvPr>
            <p:ph type="ctrTitle"/>
          </p:nvPr>
        </p:nvSpPr>
        <p:spPr>
          <a:xfrm>
            <a:off x="924790" y="4222172"/>
            <a:ext cx="3810000" cy="568036"/>
          </a:xfrm>
        </p:spPr>
        <p:txBody>
          <a:bodyPr vert="horz" lIns="91440" tIns="45720" rIns="91440" bIns="45720" rtlCol="0" anchor="t">
            <a:normAutofit fontScale="90000"/>
          </a:bodyPr>
          <a:lstStyle/>
          <a:p>
            <a:pPr algn="l"/>
            <a:r>
              <a:rPr lang="en-US" sz="4000" kern="1200" dirty="0" err="1">
                <a:solidFill>
                  <a:schemeClr val="tx1"/>
                </a:solidFill>
                <a:latin typeface="+mj-lt"/>
                <a:ea typeface="+mj-ea"/>
                <a:cs typeface="+mj-cs"/>
              </a:rPr>
              <a:t>Stad</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en</a:t>
            </a:r>
            <a:r>
              <a:rPr lang="en-US" sz="4000" kern="1200" dirty="0">
                <a:solidFill>
                  <a:schemeClr val="tx1"/>
                </a:solidFill>
                <a:latin typeface="+mj-lt"/>
                <a:ea typeface="+mj-ea"/>
                <a:cs typeface="+mj-cs"/>
              </a:rPr>
              <a:t> </a:t>
            </a:r>
            <a:r>
              <a:rPr lang="en-US" sz="4000" kern="1200" dirty="0" err="1">
                <a:solidFill>
                  <a:schemeClr val="tx1"/>
                </a:solidFill>
                <a:latin typeface="+mj-lt"/>
                <a:ea typeface="+mj-ea"/>
                <a:cs typeface="+mj-cs"/>
              </a:rPr>
              <a:t>wijk</a:t>
            </a:r>
            <a:r>
              <a:rPr lang="en-US" sz="4000" kern="1200" dirty="0">
                <a:solidFill>
                  <a:schemeClr val="tx1"/>
                </a:solidFill>
                <a:latin typeface="+mj-lt"/>
                <a:ea typeface="+mj-ea"/>
                <a:cs typeface="+mj-cs"/>
              </a:rPr>
              <a:t> </a:t>
            </a:r>
          </a:p>
        </p:txBody>
      </p:sp>
      <p:sp>
        <p:nvSpPr>
          <p:cNvPr id="5" name="Tekstvak 4">
            <a:extLst>
              <a:ext uri="{FF2B5EF4-FFF2-40B4-BE49-F238E27FC236}">
                <a16:creationId xmlns:a16="http://schemas.microsoft.com/office/drawing/2014/main" id="{D9A82283-FBAE-D992-61BD-7F2E72B4F9A9}"/>
              </a:ext>
            </a:extLst>
          </p:cNvPr>
          <p:cNvSpPr txBox="1"/>
          <p:nvPr/>
        </p:nvSpPr>
        <p:spPr>
          <a:xfrm>
            <a:off x="914402" y="4864676"/>
            <a:ext cx="5638796" cy="464127"/>
          </a:xfrm>
          <a:prstGeom prst="rect">
            <a:avLst/>
          </a:prstGeom>
        </p:spPr>
        <p:txBody>
          <a:bodyPr vert="horz" lIns="91440" tIns="45720" rIns="91440" bIns="45720" rtlCol="0">
            <a:normAutofit/>
          </a:bodyPr>
          <a:lstStyle/>
          <a:p>
            <a:pPr>
              <a:lnSpc>
                <a:spcPct val="90000"/>
              </a:lnSpc>
              <a:spcAft>
                <a:spcPts val="600"/>
              </a:spcAft>
            </a:pPr>
            <a:r>
              <a:rPr lang="en-US" sz="2200" b="1" dirty="0">
                <a:solidFill>
                  <a:schemeClr val="tx1">
                    <a:alpha val="55000"/>
                  </a:schemeClr>
                </a:solidFill>
              </a:rPr>
              <a:t>Les van 7 </a:t>
            </a:r>
            <a:r>
              <a:rPr lang="en-US" sz="2200" b="1" dirty="0" err="1">
                <a:solidFill>
                  <a:schemeClr val="tx1">
                    <a:alpha val="55000"/>
                  </a:schemeClr>
                </a:solidFill>
              </a:rPr>
              <a:t>maart</a:t>
            </a:r>
            <a:r>
              <a:rPr lang="en-US" sz="2200" b="1" dirty="0">
                <a:solidFill>
                  <a:schemeClr val="tx1">
                    <a:alpha val="55000"/>
                  </a:schemeClr>
                </a:solidFill>
              </a:rPr>
              <a:t> 2024</a:t>
            </a:r>
            <a:endParaRPr lang="en-US" sz="2200" dirty="0">
              <a:solidFill>
                <a:schemeClr val="tx1">
                  <a:alpha val="55000"/>
                </a:schemeClr>
              </a:solidFill>
            </a:endParaRPr>
          </a:p>
        </p:txBody>
      </p:sp>
    </p:spTree>
    <p:extLst>
      <p:ext uri="{BB962C8B-B14F-4D97-AF65-F5344CB8AC3E}">
        <p14:creationId xmlns:p14="http://schemas.microsoft.com/office/powerpoint/2010/main" val="345455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Aardrijkskunde HAVO/VWO Domein Wereld: Culturele en sociale globalisering">
            <a:hlinkClick r:id="" action="ppaction://media"/>
            <a:extLst>
              <a:ext uri="{FF2B5EF4-FFF2-40B4-BE49-F238E27FC236}">
                <a16:creationId xmlns:a16="http://schemas.microsoft.com/office/drawing/2014/main" id="{2FC4148E-ED4F-4390-8182-04CF5B2B4E96}"/>
              </a:ext>
            </a:extLst>
          </p:cNvPr>
          <p:cNvPicPr>
            <a:picLocks noRot="1" noChangeAspect="1"/>
          </p:cNvPicPr>
          <p:nvPr>
            <a:videoFile r:link="rId1"/>
          </p:nvPr>
        </p:nvPicPr>
        <p:blipFill>
          <a:blip r:embed="rId3"/>
          <a:stretch>
            <a:fillRect/>
          </a:stretch>
        </p:blipFill>
        <p:spPr>
          <a:xfrm>
            <a:off x="1745672" y="739238"/>
            <a:ext cx="7172696" cy="5379523"/>
          </a:xfrm>
          <a:prstGeom prst="rect">
            <a:avLst/>
          </a:prstGeom>
        </p:spPr>
      </p:pic>
    </p:spTree>
    <p:extLst>
      <p:ext uri="{BB962C8B-B14F-4D97-AF65-F5344CB8AC3E}">
        <p14:creationId xmlns:p14="http://schemas.microsoft.com/office/powerpoint/2010/main" val="393171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AAB81CB9-A274-4CDC-87A3-1E867F0BE8F1}"/>
              </a:ext>
            </a:extLst>
          </p:cNvPr>
          <p:cNvSpPr>
            <a:spLocks noGrp="1"/>
          </p:cNvSpPr>
          <p:nvPr>
            <p:ph type="title"/>
          </p:nvPr>
        </p:nvSpPr>
        <p:spPr>
          <a:xfrm>
            <a:off x="838200" y="401221"/>
            <a:ext cx="10515600" cy="1348065"/>
          </a:xfrm>
        </p:spPr>
        <p:txBody>
          <a:bodyPr>
            <a:normAutofit/>
          </a:bodyPr>
          <a:lstStyle/>
          <a:p>
            <a:r>
              <a:rPr lang="nl-NL" sz="4400" b="1" dirty="0">
                <a:solidFill>
                  <a:schemeClr val="bg1"/>
                </a:solidFill>
                <a:latin typeface="Arial" panose="020B0604020202020204" pitchFamily="34" charset="0"/>
                <a:cs typeface="Arial" panose="020B0604020202020204" pitchFamily="34" charset="0"/>
              </a:rPr>
              <a:t>Mondialisering =</a:t>
            </a:r>
            <a:endParaRPr lang="nl-NL" sz="4400" dirty="0">
              <a:solidFill>
                <a:schemeClr val="bg1"/>
              </a:solidFill>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E64F8F62-30F5-40BD-B68E-687B408B3571}"/>
              </a:ext>
            </a:extLst>
          </p:cNvPr>
          <p:cNvSpPr>
            <a:spLocks noGrp="1"/>
          </p:cNvSpPr>
          <p:nvPr>
            <p:ph idx="1"/>
          </p:nvPr>
        </p:nvSpPr>
        <p:spPr>
          <a:xfrm>
            <a:off x="838200" y="2586789"/>
            <a:ext cx="10515600" cy="3869990"/>
          </a:xfrm>
        </p:spPr>
        <p:txBody>
          <a:bodyPr>
            <a:normAutofit fontScale="77500" lnSpcReduction="20000"/>
          </a:bodyPr>
          <a:lstStyle/>
          <a:p>
            <a:pPr marL="0" indent="0">
              <a:buNone/>
            </a:pPr>
            <a:r>
              <a:rPr lang="nl-NL" dirty="0">
                <a:latin typeface="Arial" panose="020B0604020202020204" pitchFamily="34" charset="0"/>
                <a:cs typeface="Arial" panose="020B0604020202020204" pitchFamily="34" charset="0"/>
              </a:rPr>
              <a:t>We houden niet fanatiek vast aan de term globalisering. </a:t>
            </a:r>
            <a:r>
              <a:rPr lang="nl-NL" b="1" dirty="0">
                <a:solidFill>
                  <a:schemeClr val="accent2"/>
                </a:solidFill>
                <a:latin typeface="Arial" panose="020B0604020202020204" pitchFamily="34" charset="0"/>
                <a:cs typeface="Arial" panose="020B0604020202020204" pitchFamily="34" charset="0"/>
              </a:rPr>
              <a:t>Internationalisering,  mondialisering en globalisering worden nogal eens door elkaar gebruikt. </a:t>
            </a:r>
            <a:r>
              <a:rPr lang="nl-NL" dirty="0">
                <a:latin typeface="Arial" panose="020B0604020202020204" pitchFamily="34" charset="0"/>
                <a:cs typeface="Arial" panose="020B0604020202020204" pitchFamily="34" charset="0"/>
              </a:rPr>
              <a:t>Ook al kun je strikt genomen een onderscheid maken. De OESO (Organisatie voor Economische Samenwerking en Ontwikkeling), onderscheidt drie min of meer opeenvolgende fases: </a:t>
            </a:r>
          </a:p>
          <a:p>
            <a:pPr marL="0" indent="0">
              <a:buNone/>
            </a:pPr>
            <a:r>
              <a:rPr lang="nl-NL" dirty="0">
                <a:latin typeface="Arial" panose="020B0604020202020204" pitchFamily="34" charset="0"/>
                <a:cs typeface="Arial" panose="020B0604020202020204" pitchFamily="34" charset="0"/>
              </a:rPr>
              <a:t>- </a:t>
            </a:r>
            <a:r>
              <a:rPr lang="nl-NL" b="1" dirty="0">
                <a:solidFill>
                  <a:schemeClr val="accent2"/>
                </a:solidFill>
                <a:latin typeface="Arial" panose="020B0604020202020204" pitchFamily="34" charset="0"/>
                <a:cs typeface="Arial" panose="020B0604020202020204" pitchFamily="34" charset="0"/>
              </a:rPr>
              <a:t>internationalisering</a:t>
            </a:r>
            <a:r>
              <a:rPr lang="nl-NL" b="1" dirty="0">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met een grotere opening van firma’s op het buitenland, </a:t>
            </a:r>
          </a:p>
          <a:p>
            <a:pPr marL="0" indent="0">
              <a:buNone/>
            </a:pPr>
            <a:r>
              <a:rPr lang="nl-NL" b="1" dirty="0">
                <a:latin typeface="Arial" panose="020B0604020202020204" pitchFamily="34" charset="0"/>
                <a:cs typeface="Arial" panose="020B0604020202020204" pitchFamily="34" charset="0"/>
              </a:rPr>
              <a:t>- </a:t>
            </a:r>
            <a:r>
              <a:rPr lang="nl-NL" b="1" dirty="0">
                <a:solidFill>
                  <a:schemeClr val="accent2"/>
                </a:solidFill>
                <a:latin typeface="Arial" panose="020B0604020202020204" pitchFamily="34" charset="0"/>
                <a:cs typeface="Arial" panose="020B0604020202020204" pitchFamily="34" charset="0"/>
              </a:rPr>
              <a:t>transnationalisering,</a:t>
            </a:r>
            <a:r>
              <a:rPr lang="nl-NL" dirty="0">
                <a:solidFill>
                  <a:schemeClr val="accent2"/>
                </a:solidFill>
                <a:latin typeface="Arial" panose="020B0604020202020204" pitchFamily="34" charset="0"/>
                <a:cs typeface="Arial" panose="020B0604020202020204" pitchFamily="34" charset="0"/>
              </a:rPr>
              <a:t> </a:t>
            </a:r>
            <a:r>
              <a:rPr lang="nl-NL" dirty="0">
                <a:latin typeface="Arial" panose="020B0604020202020204" pitchFamily="34" charset="0"/>
                <a:cs typeface="Arial" panose="020B0604020202020204" pitchFamily="34" charset="0"/>
              </a:rPr>
              <a:t>vooral gebaseerd op de ‘boom’ in directe buitenlandse investeringen,</a:t>
            </a:r>
          </a:p>
          <a:p>
            <a:pPr marL="0" indent="0">
              <a:buNone/>
            </a:pPr>
            <a:r>
              <a:rPr lang="nl-NL" dirty="0">
                <a:latin typeface="Arial" panose="020B0604020202020204" pitchFamily="34" charset="0"/>
                <a:cs typeface="Arial" panose="020B0604020202020204" pitchFamily="34" charset="0"/>
              </a:rPr>
              <a:t>- en de huidige fase van </a:t>
            </a:r>
            <a:r>
              <a:rPr lang="nl-NL" b="1" dirty="0">
                <a:solidFill>
                  <a:schemeClr val="accent2"/>
                </a:solidFill>
                <a:latin typeface="Arial" panose="020B0604020202020204" pitchFamily="34" charset="0"/>
                <a:cs typeface="Arial" panose="020B0604020202020204" pitchFamily="34" charset="0"/>
              </a:rPr>
              <a:t>globalisering</a:t>
            </a:r>
            <a:r>
              <a:rPr lang="nl-NL" dirty="0">
                <a:latin typeface="Arial" panose="020B0604020202020204" pitchFamily="34" charset="0"/>
                <a:cs typeface="Arial" panose="020B0604020202020204" pitchFamily="34" charset="0"/>
              </a:rPr>
              <a:t> (eigenlijk sinds de jaren 80), die verwijst naar de opkomst van echt wereldwijde netwerken.</a:t>
            </a:r>
          </a:p>
          <a:p>
            <a:pPr marL="0" indent="0">
              <a:buNone/>
            </a:pPr>
            <a:endParaRPr lang="nl-NL" dirty="0"/>
          </a:p>
        </p:txBody>
      </p:sp>
    </p:spTree>
    <p:extLst>
      <p:ext uri="{BB962C8B-B14F-4D97-AF65-F5344CB8AC3E}">
        <p14:creationId xmlns:p14="http://schemas.microsoft.com/office/powerpoint/2010/main" val="259141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443A2D-AA97-4951-8E28-F6FABC8D8D81}"/>
              </a:ext>
            </a:extLst>
          </p:cNvPr>
          <p:cNvSpPr>
            <a:spLocks noGrp="1"/>
          </p:cNvSpPr>
          <p:nvPr>
            <p:ph type="title"/>
          </p:nvPr>
        </p:nvSpPr>
        <p:spPr>
          <a:xfrm>
            <a:off x="838200" y="365125"/>
            <a:ext cx="10515600" cy="1325563"/>
          </a:xfrm>
        </p:spPr>
        <p:txBody>
          <a:bodyPr>
            <a:normAutofit/>
          </a:bodyPr>
          <a:lstStyle/>
          <a:p>
            <a:r>
              <a:rPr lang="nl-NL" sz="4400" b="1" dirty="0">
                <a:latin typeface="Arial" panose="020B0604020202020204" pitchFamily="34" charset="0"/>
                <a:cs typeface="Arial" panose="020B0604020202020204" pitchFamily="34" charset="0"/>
              </a:rPr>
              <a:t>Segregatie = </a:t>
            </a:r>
            <a:endParaRPr lang="nl-NL" sz="4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A8578663-4C9E-4220-A788-E1811214B3F8}"/>
              </a:ext>
            </a:extLst>
          </p:cNvPr>
          <p:cNvSpPr>
            <a:spLocks noGrp="1"/>
          </p:cNvSpPr>
          <p:nvPr>
            <p:ph idx="1"/>
          </p:nvPr>
        </p:nvSpPr>
        <p:spPr>
          <a:xfrm>
            <a:off x="838200" y="1929384"/>
            <a:ext cx="10515600" cy="4251960"/>
          </a:xfrm>
        </p:spPr>
        <p:txBody>
          <a:bodyPr>
            <a:normAutofit/>
          </a:bodyPr>
          <a:lstStyle/>
          <a:p>
            <a:pPr>
              <a:lnSpc>
                <a:spcPct val="100000"/>
              </a:lnSpc>
            </a:pPr>
            <a:r>
              <a:rPr lang="nl-NL" sz="2000" b="1" dirty="0">
                <a:solidFill>
                  <a:schemeClr val="accent2"/>
                </a:solidFill>
                <a:latin typeface="Arial" panose="020B0604020202020204" pitchFamily="34" charset="0"/>
                <a:cs typeface="Arial" panose="020B0604020202020204" pitchFamily="34" charset="0"/>
              </a:rPr>
              <a:t>Sociale segregatie </a:t>
            </a:r>
            <a:r>
              <a:rPr lang="nl-NL" sz="2000" dirty="0">
                <a:latin typeface="Arial" panose="020B0604020202020204" pitchFamily="34" charset="0"/>
                <a:cs typeface="Arial" panose="020B0604020202020204" pitchFamily="34" charset="0"/>
              </a:rPr>
              <a:t>(meestal kortweg segregatie genoemd) is het socialisatieproces waarbij leden van een niet-dominante groep zich gedwongen nauwelijks mengen met de dominante groep, maar vooral contact onderhouden met de andere leden van de eigen groep. Als dit vrijwillig gebeurt, wordt wel gesproken van separatie.</a:t>
            </a:r>
          </a:p>
          <a:p>
            <a:pPr>
              <a:lnSpc>
                <a:spcPct val="100000"/>
              </a:lnSpc>
            </a:pPr>
            <a:r>
              <a:rPr lang="nl-NL" sz="2000" dirty="0">
                <a:latin typeface="Arial" panose="020B0604020202020204" pitchFamily="34" charset="0"/>
                <a:cs typeface="Arial" panose="020B0604020202020204" pitchFamily="34" charset="0"/>
              </a:rPr>
              <a:t>Segregatie uit zich vaak in onder andere het gaan wonen in dezelfde wijken als andere mensen van de gesegregeerde culturele groep, het spreken van de eigen moedertaal in het bijzijn van mede-</a:t>
            </a:r>
            <a:r>
              <a:rPr lang="nl-NL" sz="2000" dirty="0" err="1">
                <a:latin typeface="Arial" panose="020B0604020202020204" pitchFamily="34" charset="0"/>
                <a:cs typeface="Arial" panose="020B0604020202020204" pitchFamily="34" charset="0"/>
              </a:rPr>
              <a:t>gesegregeerden</a:t>
            </a:r>
            <a:r>
              <a:rPr lang="nl-NL" sz="2000" dirty="0">
                <a:latin typeface="Arial" panose="020B0604020202020204" pitchFamily="34" charset="0"/>
                <a:cs typeface="Arial" panose="020B0604020202020204" pitchFamily="34" charset="0"/>
              </a:rPr>
              <a:t>, het behouden van het eigen geloof, etc. Bij rijkeren gaat het vaak om het afscheiden van de omgeving uit het oogpunt van veiligheid. Het meest kenmerkende voorbeeld daarvan is de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community. Uit onderzoeken is echter gebleken dat inwoners van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a:t>
            </a:r>
            <a:r>
              <a:rPr lang="nl-NL" sz="2000" dirty="0" err="1">
                <a:latin typeface="Arial" panose="020B0604020202020204" pitchFamily="34" charset="0"/>
                <a:cs typeface="Arial" panose="020B0604020202020204" pitchFamily="34" charset="0"/>
              </a:rPr>
              <a:t>communities</a:t>
            </a:r>
            <a:r>
              <a:rPr lang="nl-NL" sz="2000" dirty="0">
                <a:latin typeface="Arial" panose="020B0604020202020204" pitchFamily="34" charset="0"/>
                <a:cs typeface="Arial" panose="020B0604020202020204" pitchFamily="34" charset="0"/>
              </a:rPr>
              <a:t> zich meestal nog steeds onveilig voelen of zelfs onveiliger dan mensen die niet in een </a:t>
            </a:r>
            <a:r>
              <a:rPr lang="nl-NL" sz="2000" dirty="0" err="1">
                <a:latin typeface="Arial" panose="020B0604020202020204" pitchFamily="34" charset="0"/>
                <a:cs typeface="Arial" panose="020B0604020202020204" pitchFamily="34" charset="0"/>
              </a:rPr>
              <a:t>gated</a:t>
            </a:r>
            <a:r>
              <a:rPr lang="nl-NL" sz="2000" dirty="0">
                <a:latin typeface="Arial" panose="020B0604020202020204" pitchFamily="34" charset="0"/>
                <a:cs typeface="Arial" panose="020B0604020202020204" pitchFamily="34" charset="0"/>
              </a:rPr>
              <a:t> community wonen.</a:t>
            </a:r>
          </a:p>
          <a:p>
            <a:pPr marL="0" indent="0">
              <a:lnSpc>
                <a:spcPct val="100000"/>
              </a:lnSpc>
              <a:buNone/>
            </a:pPr>
            <a:endParaRPr lang="nl-NL" sz="2000" dirty="0"/>
          </a:p>
        </p:txBody>
      </p:sp>
    </p:spTree>
    <p:extLst>
      <p:ext uri="{BB962C8B-B14F-4D97-AF65-F5344CB8AC3E}">
        <p14:creationId xmlns:p14="http://schemas.microsoft.com/office/powerpoint/2010/main" val="3222008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80A1EC-8C3F-4BB1-8361-301CF9589A0D}"/>
              </a:ext>
            </a:extLst>
          </p:cNvPr>
          <p:cNvSpPr>
            <a:spLocks noGrp="1"/>
          </p:cNvSpPr>
          <p:nvPr>
            <p:ph type="title"/>
          </p:nvPr>
        </p:nvSpPr>
        <p:spPr>
          <a:xfrm>
            <a:off x="838200" y="365125"/>
            <a:ext cx="10515600" cy="1325563"/>
          </a:xfrm>
        </p:spPr>
        <p:txBody>
          <a:bodyPr>
            <a:normAutofit/>
          </a:bodyPr>
          <a:lstStyle/>
          <a:p>
            <a:r>
              <a:rPr lang="nl-NL" sz="4400" b="1" dirty="0">
                <a:latin typeface="Arial" panose="020B0604020202020204" pitchFamily="34" charset="0"/>
                <a:cs typeface="Arial" panose="020B0604020202020204" pitchFamily="34" charset="0"/>
              </a:rPr>
              <a:t>Integratie =</a:t>
            </a:r>
            <a:endParaRPr lang="nl-NL" sz="4400" dirty="0">
              <a:latin typeface="Arial" panose="020B0604020202020204" pitchFamily="34" charset="0"/>
              <a:cs typeface="Arial" panose="020B0604020202020204" pitchFamily="34" charset="0"/>
            </a:endParaRPr>
          </a:p>
        </p:txBody>
      </p:sp>
      <p:sp>
        <p:nvSpPr>
          <p:cNvPr id="3" name="Tijdelijke aanduiding voor inhoud 2">
            <a:extLst>
              <a:ext uri="{FF2B5EF4-FFF2-40B4-BE49-F238E27FC236}">
                <a16:creationId xmlns:a16="http://schemas.microsoft.com/office/drawing/2014/main" id="{6A61E395-2D89-4010-B11A-FA063E93F290}"/>
              </a:ext>
            </a:extLst>
          </p:cNvPr>
          <p:cNvSpPr>
            <a:spLocks noGrp="1"/>
          </p:cNvSpPr>
          <p:nvPr>
            <p:ph idx="1"/>
          </p:nvPr>
        </p:nvSpPr>
        <p:spPr>
          <a:xfrm>
            <a:off x="838200" y="1929384"/>
            <a:ext cx="10515600" cy="4251960"/>
          </a:xfrm>
        </p:spPr>
        <p:txBody>
          <a:bodyPr>
            <a:normAutofit/>
          </a:bodyPr>
          <a:lstStyle/>
          <a:p>
            <a:pPr>
              <a:lnSpc>
                <a:spcPct val="100000"/>
              </a:lnSpc>
            </a:pPr>
            <a:r>
              <a:rPr lang="nl-NL" sz="2000" dirty="0">
                <a:solidFill>
                  <a:schemeClr val="accent2"/>
                </a:solidFill>
                <a:latin typeface="Arial" panose="020B0604020202020204" pitchFamily="34" charset="0"/>
                <a:cs typeface="Arial" panose="020B0604020202020204" pitchFamily="34" charset="0"/>
              </a:rPr>
              <a:t>Integratie is de opname in een (groter) geheel. Het gaat daarbij voornamelijk om de opname van personen of bepaalde bevolkingsgroepen in de maatschappij.</a:t>
            </a:r>
          </a:p>
          <a:p>
            <a:pPr>
              <a:lnSpc>
                <a:spcPct val="100000"/>
              </a:lnSpc>
            </a:pPr>
            <a:r>
              <a:rPr lang="nl-NL" sz="2000" dirty="0">
                <a:latin typeface="Arial" panose="020B0604020202020204" pitchFamily="34" charset="0"/>
                <a:cs typeface="Arial" panose="020B0604020202020204" pitchFamily="34" charset="0"/>
              </a:rPr>
              <a:t>Een belangrijk kenmerk van integratie is dat de opname van personen of bevolkingsgroepen van beide kanten komt. Zowel de binnenkomende partij als de ontvangende partij passen zich aan de ander aan en daarmee ontstaat samensmelting tussen die twee personen of bevolkingsgroepen. Daarmee onderscheidt integratie zich nadrukkelijk van assimilatie waarbij aanpassing slechts van één kant komt. Niet alleen personen of bevolkingsgroepen kunnen zich integreren ook landen, bedrijven of systemen kunnen een proces van integratie ondergaan zoals in: "de integratie van de Europese landen tot de Europese Unie" of "de integratie van de bedrijfsonderdelen ICT en Communicatie." De meest gebruikte synoniemen voor integratie zijn eenwording en harmonisatie.</a:t>
            </a:r>
          </a:p>
          <a:p>
            <a:pPr marL="0" indent="0">
              <a:lnSpc>
                <a:spcPct val="100000"/>
              </a:lnSpc>
              <a:buNone/>
            </a:pPr>
            <a:endParaRPr lang="nl-NL" sz="2000" dirty="0"/>
          </a:p>
        </p:txBody>
      </p:sp>
    </p:spTree>
    <p:extLst>
      <p:ext uri="{BB962C8B-B14F-4D97-AF65-F5344CB8AC3E}">
        <p14:creationId xmlns:p14="http://schemas.microsoft.com/office/powerpoint/2010/main" val="2307986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5F8AD0-7A0F-490A-B6E8-75D80D714908}"/>
              </a:ext>
            </a:extLst>
          </p:cNvPr>
          <p:cNvSpPr>
            <a:spLocks noGrp="1"/>
          </p:cNvSpPr>
          <p:nvPr>
            <p:ph type="title"/>
          </p:nvPr>
        </p:nvSpPr>
        <p:spPr/>
        <p:txBody>
          <a:bodyPr>
            <a:normAutofit/>
          </a:bodyPr>
          <a:lstStyle/>
          <a:p>
            <a:r>
              <a:rPr lang="nl-NL" sz="4400">
                <a:latin typeface="Arial" panose="020B0604020202020204" pitchFamily="34" charset="0"/>
                <a:cs typeface="Arial" panose="020B0604020202020204" pitchFamily="34" charset="0"/>
              </a:rPr>
              <a:t>Samenleven in de stad van de toekomst </a:t>
            </a:r>
            <a:endParaRPr lang="nl-NL" sz="4400" dirty="0">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3FF2A5FF-9430-4F6A-9212-56F1557F10F4}"/>
              </a:ext>
            </a:extLst>
          </p:cNvPr>
          <p:cNvPicPr>
            <a:picLocks noChangeAspect="1"/>
          </p:cNvPicPr>
          <p:nvPr/>
        </p:nvPicPr>
        <p:blipFill rotWithShape="1">
          <a:blip r:embed="rId3"/>
          <a:srcRect l="4045" t="19626" r="39410" b="22996"/>
          <a:stretch/>
        </p:blipFill>
        <p:spPr>
          <a:xfrm>
            <a:off x="4731329" y="2089790"/>
            <a:ext cx="6422204" cy="3665730"/>
          </a:xfrm>
          <a:prstGeom prst="rect">
            <a:avLst/>
          </a:prstGeom>
        </p:spPr>
      </p:pic>
    </p:spTree>
    <p:extLst>
      <p:ext uri="{BB962C8B-B14F-4D97-AF65-F5344CB8AC3E}">
        <p14:creationId xmlns:p14="http://schemas.microsoft.com/office/powerpoint/2010/main" val="2309744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De Groenteman en de Turk (klassieker, 1984) - Van Kooten en De Bie">
            <a:hlinkClick r:id="" action="ppaction://media"/>
            <a:extLst>
              <a:ext uri="{FF2B5EF4-FFF2-40B4-BE49-F238E27FC236}">
                <a16:creationId xmlns:a16="http://schemas.microsoft.com/office/drawing/2014/main" id="{D0B22003-AF7D-49FE-9474-4AFC892D0E77}"/>
              </a:ext>
            </a:extLst>
          </p:cNvPr>
          <p:cNvPicPr>
            <a:picLocks noRot="1" noChangeAspect="1"/>
          </p:cNvPicPr>
          <p:nvPr>
            <a:videoFile r:link="rId1"/>
          </p:nvPr>
        </p:nvPicPr>
        <p:blipFill>
          <a:blip r:embed="rId3"/>
          <a:stretch>
            <a:fillRect/>
          </a:stretch>
        </p:blipFill>
        <p:spPr>
          <a:xfrm>
            <a:off x="1888176" y="1297297"/>
            <a:ext cx="7980218" cy="4508823"/>
          </a:xfrm>
          <a:prstGeom prst="rect">
            <a:avLst/>
          </a:prstGeom>
        </p:spPr>
      </p:pic>
      <p:sp>
        <p:nvSpPr>
          <p:cNvPr id="3" name="Tekstvak 2">
            <a:extLst>
              <a:ext uri="{FF2B5EF4-FFF2-40B4-BE49-F238E27FC236}">
                <a16:creationId xmlns:a16="http://schemas.microsoft.com/office/drawing/2014/main" id="{91B2651D-33EA-4DFB-BF2C-B8CC89A9A6B7}"/>
              </a:ext>
            </a:extLst>
          </p:cNvPr>
          <p:cNvSpPr txBox="1"/>
          <p:nvPr/>
        </p:nvSpPr>
        <p:spPr>
          <a:xfrm>
            <a:off x="273377" y="225116"/>
            <a:ext cx="2954916" cy="584775"/>
          </a:xfrm>
          <a:prstGeom prst="rect">
            <a:avLst/>
          </a:prstGeom>
          <a:noFill/>
        </p:spPr>
        <p:txBody>
          <a:bodyPr wrap="square" rtlCol="0">
            <a:spAutoFit/>
          </a:bodyPr>
          <a:lstStyle/>
          <a:p>
            <a:r>
              <a:rPr lang="nl-NL" sz="3200" dirty="0"/>
              <a:t>Van alle tijden! 1984:  </a:t>
            </a:r>
          </a:p>
        </p:txBody>
      </p:sp>
    </p:spTree>
    <p:extLst>
      <p:ext uri="{BB962C8B-B14F-4D97-AF65-F5344CB8AC3E}">
        <p14:creationId xmlns:p14="http://schemas.microsoft.com/office/powerpoint/2010/main" val="23919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E957D3-7411-468C-ACF5-E37DF098056C}"/>
              </a:ext>
            </a:extLst>
          </p:cNvPr>
          <p:cNvSpPr>
            <a:spLocks noGrp="1"/>
          </p:cNvSpPr>
          <p:nvPr>
            <p:ph type="title"/>
          </p:nvPr>
        </p:nvSpPr>
        <p:spPr/>
        <p:txBody>
          <a:bodyPr>
            <a:normAutofit/>
          </a:bodyPr>
          <a:lstStyle/>
          <a:p>
            <a:r>
              <a:rPr lang="nl-NL" sz="4400" dirty="0">
                <a:latin typeface="Arial" panose="020B0604020202020204" pitchFamily="34" charset="0"/>
                <a:cs typeface="Arial" panose="020B0604020202020204" pitchFamily="34" charset="0"/>
              </a:rPr>
              <a:t>Samenleven in Verscheidenheid </a:t>
            </a:r>
          </a:p>
        </p:txBody>
      </p:sp>
      <p:sp>
        <p:nvSpPr>
          <p:cNvPr id="5" name="Tekstvak 4">
            <a:extLst>
              <a:ext uri="{FF2B5EF4-FFF2-40B4-BE49-F238E27FC236}">
                <a16:creationId xmlns:a16="http://schemas.microsoft.com/office/drawing/2014/main" id="{B78F921D-EBEA-4191-9A8B-1A98AE102D93}"/>
              </a:ext>
            </a:extLst>
          </p:cNvPr>
          <p:cNvSpPr txBox="1"/>
          <p:nvPr/>
        </p:nvSpPr>
        <p:spPr>
          <a:xfrm>
            <a:off x="962346" y="1935395"/>
            <a:ext cx="6097712" cy="3693319"/>
          </a:xfrm>
          <a:prstGeom prst="rect">
            <a:avLst/>
          </a:prstGeom>
          <a:noFill/>
        </p:spPr>
        <p:txBody>
          <a:bodyPr wrap="square">
            <a:spAutoFit/>
          </a:bodyPr>
          <a:lstStyle/>
          <a:p>
            <a:pPr algn="l"/>
            <a:r>
              <a:rPr lang="nl-NL" b="1" i="0" dirty="0">
                <a:solidFill>
                  <a:srgbClr val="000000"/>
                </a:solidFill>
                <a:effectLst/>
                <a:latin typeface="Meta Serif"/>
              </a:rPr>
              <a:t>Vier sets van aanbevelingen</a:t>
            </a:r>
          </a:p>
          <a:p>
            <a:pPr algn="l"/>
            <a:r>
              <a:rPr lang="nl-NL" b="0" i="0" dirty="0">
                <a:solidFill>
                  <a:srgbClr val="000000"/>
                </a:solidFill>
                <a:effectLst/>
                <a:latin typeface="Meta Serif"/>
              </a:rPr>
              <a:t>Bij het uitwerken van de drie uitgangspunten staan in dit rapport vier kwesties centraal: </a:t>
            </a:r>
          </a:p>
          <a:p>
            <a:pPr algn="l"/>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Zorg voor een betere ontvangst en inburgering van alle migranten.</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Stimuleer de sociale samenhang, vooral op lokaal niveau.</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Zet in op arbeidsdeelname van migranten en hun kinderen.</a:t>
            </a:r>
          </a:p>
          <a:p>
            <a:pPr algn="l">
              <a:buFont typeface="+mj-lt"/>
              <a:buAutoNum type="arabicPeriod"/>
            </a:pPr>
            <a:endParaRPr lang="nl-NL" b="0" i="0" dirty="0">
              <a:solidFill>
                <a:srgbClr val="000000"/>
              </a:solidFill>
              <a:effectLst/>
              <a:latin typeface="Meta Serif"/>
            </a:endParaRPr>
          </a:p>
          <a:p>
            <a:pPr algn="l">
              <a:buFont typeface="+mj-lt"/>
              <a:buAutoNum type="arabicPeriod"/>
            </a:pPr>
            <a:r>
              <a:rPr lang="nl-NL" b="0" i="0" dirty="0">
                <a:solidFill>
                  <a:srgbClr val="000000"/>
                </a:solidFill>
                <a:effectLst/>
                <a:latin typeface="Meta Serif"/>
              </a:rPr>
              <a:t>Houd in het migratiebeleid meer rekening met sociale samenhang en arbeidsdeelname.</a:t>
            </a:r>
          </a:p>
        </p:txBody>
      </p:sp>
      <p:pic>
        <p:nvPicPr>
          <p:cNvPr id="6" name="Picture 2">
            <a:extLst>
              <a:ext uri="{FF2B5EF4-FFF2-40B4-BE49-F238E27FC236}">
                <a16:creationId xmlns:a16="http://schemas.microsoft.com/office/drawing/2014/main" id="{5DE491D9-CDD7-46E1-9678-C597DF81A6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9577" y="1859623"/>
            <a:ext cx="3181564" cy="4772346"/>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48911746-DD8F-4E9C-9C74-F49BFFCC067E}"/>
              </a:ext>
            </a:extLst>
          </p:cNvPr>
          <p:cNvSpPr txBox="1"/>
          <p:nvPr/>
        </p:nvSpPr>
        <p:spPr>
          <a:xfrm>
            <a:off x="838200" y="5723434"/>
            <a:ext cx="6010382" cy="769441"/>
          </a:xfrm>
          <a:prstGeom prst="rect">
            <a:avLst/>
          </a:prstGeom>
          <a:noFill/>
        </p:spPr>
        <p:txBody>
          <a:bodyPr wrap="square" rtlCol="0">
            <a:spAutoFit/>
          </a:bodyPr>
          <a:lstStyle/>
          <a:p>
            <a:r>
              <a:rPr lang="nl-NL" sz="4400" dirty="0">
                <a:latin typeface="Arial" panose="020B0604020202020204" pitchFamily="34" charset="0"/>
                <a:cs typeface="Arial" panose="020B0604020202020204" pitchFamily="34" charset="0"/>
              </a:rPr>
              <a:t>Migratie-samenleving </a:t>
            </a:r>
          </a:p>
        </p:txBody>
      </p:sp>
    </p:spTree>
    <p:extLst>
      <p:ext uri="{BB962C8B-B14F-4D97-AF65-F5344CB8AC3E}">
        <p14:creationId xmlns:p14="http://schemas.microsoft.com/office/powerpoint/2010/main" val="100903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10017-871C-C10E-CC8E-0745D7823E82}"/>
              </a:ext>
            </a:extLst>
          </p:cNvPr>
          <p:cNvSpPr>
            <a:spLocks noGrp="1"/>
          </p:cNvSpPr>
          <p:nvPr>
            <p:ph type="title"/>
          </p:nvPr>
        </p:nvSpPr>
        <p:spPr/>
        <p:txBody>
          <a:bodyPr/>
          <a:lstStyle/>
          <a:p>
            <a:r>
              <a:rPr lang="nl-NL" dirty="0"/>
              <a:t>Even filmpje kijken: </a:t>
            </a:r>
          </a:p>
        </p:txBody>
      </p:sp>
      <p:sp>
        <p:nvSpPr>
          <p:cNvPr id="5" name="Tijdelijke aanduiding voor inhoud 4">
            <a:extLst>
              <a:ext uri="{FF2B5EF4-FFF2-40B4-BE49-F238E27FC236}">
                <a16:creationId xmlns:a16="http://schemas.microsoft.com/office/drawing/2014/main" id="{CFDEF357-7AF9-24BB-A955-FBE1955A2C6D}"/>
              </a:ext>
            </a:extLst>
          </p:cNvPr>
          <p:cNvSpPr>
            <a:spLocks noGrp="1"/>
          </p:cNvSpPr>
          <p:nvPr>
            <p:ph idx="1"/>
          </p:nvPr>
        </p:nvSpPr>
        <p:spPr/>
        <p:txBody>
          <a:bodyPr/>
          <a:lstStyle/>
          <a:p>
            <a:endParaRPr lang="nl-NL"/>
          </a:p>
        </p:txBody>
      </p:sp>
    </p:spTree>
    <p:extLst>
      <p:ext uri="{BB962C8B-B14F-4D97-AF65-F5344CB8AC3E}">
        <p14:creationId xmlns:p14="http://schemas.microsoft.com/office/powerpoint/2010/main" val="211292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vak 12">
            <a:extLst>
              <a:ext uri="{FF2B5EF4-FFF2-40B4-BE49-F238E27FC236}">
                <a16:creationId xmlns:a16="http://schemas.microsoft.com/office/drawing/2014/main" id="{3DBF6BA1-EECD-410A-B316-AC42B6AA8641}"/>
              </a:ext>
            </a:extLst>
          </p:cNvPr>
          <p:cNvSpPr txBox="1"/>
          <p:nvPr/>
        </p:nvSpPr>
        <p:spPr>
          <a:xfrm>
            <a:off x="551348" y="1230550"/>
            <a:ext cx="10421451" cy="830997"/>
          </a:xfrm>
          <a:prstGeom prst="rect">
            <a:avLst/>
          </a:prstGeom>
          <a:noFill/>
        </p:spPr>
        <p:txBody>
          <a:bodyPr wrap="square" rtlCol="0">
            <a:spAutoFit/>
          </a:bodyPr>
          <a:lstStyle/>
          <a:p>
            <a:r>
              <a:rPr lang="nl-NL" sz="2400" dirty="0"/>
              <a:t>Maar wat is nou multicultureel….mensen met een migratie achtergrond….. allochtoon…..</a:t>
            </a:r>
          </a:p>
        </p:txBody>
      </p:sp>
      <p:sp>
        <p:nvSpPr>
          <p:cNvPr id="3" name="Tekstvak 2">
            <a:extLst>
              <a:ext uri="{FF2B5EF4-FFF2-40B4-BE49-F238E27FC236}">
                <a16:creationId xmlns:a16="http://schemas.microsoft.com/office/drawing/2014/main" id="{DE9595E0-0299-4013-BBFC-C4DB5D1CCA9C}"/>
              </a:ext>
            </a:extLst>
          </p:cNvPr>
          <p:cNvSpPr txBox="1"/>
          <p:nvPr/>
        </p:nvSpPr>
        <p:spPr>
          <a:xfrm>
            <a:off x="551349" y="707330"/>
            <a:ext cx="7851309" cy="523220"/>
          </a:xfrm>
          <a:prstGeom prst="rect">
            <a:avLst/>
          </a:prstGeom>
          <a:noFill/>
        </p:spPr>
        <p:txBody>
          <a:bodyPr wrap="square" rtlCol="0">
            <a:spAutoFit/>
          </a:bodyPr>
          <a:lstStyle/>
          <a:p>
            <a:r>
              <a:rPr lang="nl-NL" sz="2400" b="1" dirty="0">
                <a:solidFill>
                  <a:schemeClr val="accent1"/>
                </a:solidFill>
              </a:rPr>
              <a:t>Over begrippen </a:t>
            </a:r>
            <a:r>
              <a:rPr lang="nl-NL" sz="2800" b="1" dirty="0">
                <a:solidFill>
                  <a:schemeClr val="accent1"/>
                </a:solidFill>
              </a:rPr>
              <a:t>rond</a:t>
            </a:r>
            <a:r>
              <a:rPr lang="nl-NL" sz="2400" b="1" dirty="0">
                <a:solidFill>
                  <a:schemeClr val="accent1"/>
                </a:solidFill>
              </a:rPr>
              <a:t> vooroordelen, wat beeld: </a:t>
            </a:r>
          </a:p>
        </p:txBody>
      </p:sp>
      <p:pic>
        <p:nvPicPr>
          <p:cNvPr id="4" name="Onlinemedia 3" title="Discriminatie, allochtoon en stereotypen... wat is normaal in de multiculturele samenleving?">
            <a:hlinkClick r:id="" action="ppaction://media"/>
            <a:extLst>
              <a:ext uri="{FF2B5EF4-FFF2-40B4-BE49-F238E27FC236}">
                <a16:creationId xmlns:a16="http://schemas.microsoft.com/office/drawing/2014/main" id="{4EDC3EFC-5E0B-43B0-AFD5-965F4A3F6FEB}"/>
              </a:ext>
            </a:extLst>
          </p:cNvPr>
          <p:cNvPicPr>
            <a:picLocks noRot="1" noChangeAspect="1"/>
          </p:cNvPicPr>
          <p:nvPr>
            <a:videoFile r:link="rId1"/>
          </p:nvPr>
        </p:nvPicPr>
        <p:blipFill>
          <a:blip r:embed="rId3"/>
          <a:stretch>
            <a:fillRect/>
          </a:stretch>
        </p:blipFill>
        <p:spPr>
          <a:xfrm>
            <a:off x="2945080" y="2061547"/>
            <a:ext cx="5818910" cy="4364183"/>
          </a:xfrm>
          <a:prstGeom prst="rect">
            <a:avLst/>
          </a:prstGeom>
        </p:spPr>
      </p:pic>
    </p:spTree>
    <p:extLst>
      <p:ext uri="{BB962C8B-B14F-4D97-AF65-F5344CB8AC3E}">
        <p14:creationId xmlns:p14="http://schemas.microsoft.com/office/powerpoint/2010/main" val="249303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5622123B-A5E8-4277-ABC1-9C84B1F7D4E0}"/>
              </a:ext>
            </a:extLst>
          </p:cNvPr>
          <p:cNvSpPr/>
          <p:nvPr/>
        </p:nvSpPr>
        <p:spPr>
          <a:xfrm>
            <a:off x="762138" y="597533"/>
            <a:ext cx="10304180" cy="1323439"/>
          </a:xfrm>
          <a:prstGeom prst="rect">
            <a:avLst/>
          </a:prstGeom>
        </p:spPr>
        <p:txBody>
          <a:bodyPr wrap="square">
            <a:spAutoFit/>
          </a:bodyPr>
          <a:lstStyle/>
          <a:p>
            <a:r>
              <a:rPr lang="nl-NL" sz="2000" dirty="0"/>
              <a:t>Kunstenaar en fotograaf Charlie Koolhaas woonde jarenlang in China, Dubai en Nigeria en zag hoe de multiculturele samenleving daar een heel andere invulling krijgt dan in de steden in het Westen. In haar nieuwe fotoboek City Lust laat ze zien hoe diversiteit eruitziet in een razendsnel globaliserende wereld:  </a:t>
            </a:r>
          </a:p>
        </p:txBody>
      </p:sp>
      <p:pic>
        <p:nvPicPr>
          <p:cNvPr id="3" name="Onlinemedia 2" title="Charlie Koolhaas over diversiteit in een globaliserende wereld | VPRO Mondo">
            <a:hlinkClick r:id="" action="ppaction://media"/>
            <a:extLst>
              <a:ext uri="{FF2B5EF4-FFF2-40B4-BE49-F238E27FC236}">
                <a16:creationId xmlns:a16="http://schemas.microsoft.com/office/drawing/2014/main" id="{BE77438F-18DA-446D-8407-B4020EF035B3}"/>
              </a:ext>
            </a:extLst>
          </p:cNvPr>
          <p:cNvPicPr>
            <a:picLocks noRot="1" noChangeAspect="1"/>
          </p:cNvPicPr>
          <p:nvPr>
            <a:videoFile r:link="rId1"/>
          </p:nvPr>
        </p:nvPicPr>
        <p:blipFill>
          <a:blip r:embed="rId3"/>
          <a:stretch>
            <a:fillRect/>
          </a:stretch>
        </p:blipFill>
        <p:spPr>
          <a:xfrm>
            <a:off x="2117557" y="2247206"/>
            <a:ext cx="6726200" cy="3800303"/>
          </a:xfrm>
          <a:prstGeom prst="rect">
            <a:avLst/>
          </a:prstGeom>
        </p:spPr>
      </p:pic>
    </p:spTree>
    <p:extLst>
      <p:ext uri="{BB962C8B-B14F-4D97-AF65-F5344CB8AC3E}">
        <p14:creationId xmlns:p14="http://schemas.microsoft.com/office/powerpoint/2010/main" val="145202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D8EEBC-3DBD-142E-6C03-7507B50021E4}"/>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0FB7F68-12FB-AED2-3116-798F9D24F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A12D326-CA2C-0BB0-2DF2-9DF62BD0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40816658-9C54-6E11-75AC-DF5CD35D47E2}"/>
              </a:ext>
            </a:extLst>
          </p:cNvPr>
          <p:cNvSpPr>
            <a:spLocks noGrp="1"/>
          </p:cNvSpPr>
          <p:nvPr>
            <p:ph type="title"/>
          </p:nvPr>
        </p:nvSpPr>
        <p:spPr>
          <a:xfrm>
            <a:off x="838200" y="401221"/>
            <a:ext cx="10515600" cy="1348065"/>
          </a:xfrm>
        </p:spPr>
        <p:txBody>
          <a:bodyPr>
            <a:normAutofit/>
          </a:bodyPr>
          <a:lstStyle/>
          <a:p>
            <a:pPr algn="ctr"/>
            <a:r>
              <a:rPr lang="nl-NL" sz="6800" dirty="0">
                <a:solidFill>
                  <a:schemeClr val="bg1"/>
                </a:solidFill>
                <a:latin typeface="Arial" panose="020B0604020202020204" pitchFamily="34" charset="0"/>
                <a:cs typeface="Arial" panose="020B0604020202020204" pitchFamily="34" charset="0"/>
              </a:rPr>
              <a:t>Programma</a:t>
            </a:r>
          </a:p>
        </p:txBody>
      </p:sp>
      <p:pic>
        <p:nvPicPr>
          <p:cNvPr id="3" name="Afbeelding 2">
            <a:extLst>
              <a:ext uri="{FF2B5EF4-FFF2-40B4-BE49-F238E27FC236}">
                <a16:creationId xmlns:a16="http://schemas.microsoft.com/office/drawing/2014/main" id="{B674A0F3-7312-1EAB-A2E5-58E9A61CA729}"/>
              </a:ext>
            </a:extLst>
          </p:cNvPr>
          <p:cNvPicPr>
            <a:picLocks noChangeAspect="1"/>
          </p:cNvPicPr>
          <p:nvPr/>
        </p:nvPicPr>
        <p:blipFill>
          <a:blip r:embed="rId3"/>
          <a:stretch>
            <a:fillRect/>
          </a:stretch>
        </p:blipFill>
        <p:spPr>
          <a:xfrm>
            <a:off x="1289143" y="2888453"/>
            <a:ext cx="6145301" cy="2426418"/>
          </a:xfrm>
          <a:prstGeom prst="rect">
            <a:avLst/>
          </a:prstGeom>
        </p:spPr>
      </p:pic>
    </p:spTree>
    <p:extLst>
      <p:ext uri="{BB962C8B-B14F-4D97-AF65-F5344CB8AC3E}">
        <p14:creationId xmlns:p14="http://schemas.microsoft.com/office/powerpoint/2010/main" val="2568841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898ABE9-E19E-B6CC-C14E-6BC468A84F6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CF1DCF0-6487-5728-FC04-C5E1E9BD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E0E2DC7E-192B-0222-F1CC-8AB5F166F0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3" name="Rectangle 12">
              <a:extLst>
                <a:ext uri="{FF2B5EF4-FFF2-40B4-BE49-F238E27FC236}">
                  <a16:creationId xmlns:a16="http://schemas.microsoft.com/office/drawing/2014/main" id="{359F616D-BADB-5EDD-8B1A-E328EE3DF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1FDC9BB-BB89-7C25-67EF-340090072A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55323EFE-6099-D918-80A5-228650F4B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924925C7-62BA-4085-CE02-101C9D1D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44834E7E-6AAC-AA59-0B31-E6D9CFBF2BAF}"/>
              </a:ext>
            </a:extLst>
          </p:cNvPr>
          <p:cNvSpPr>
            <a:spLocks noGrp="1"/>
          </p:cNvSpPr>
          <p:nvPr>
            <p:ph type="ctrTitle"/>
          </p:nvPr>
        </p:nvSpPr>
        <p:spPr>
          <a:xfrm>
            <a:off x="955964" y="3429000"/>
            <a:ext cx="3810000" cy="827809"/>
          </a:xfrm>
        </p:spPr>
        <p:txBody>
          <a:bodyPr vert="horz" lIns="91440" tIns="45720" rIns="91440" bIns="45720" rtlCol="0" anchor="t">
            <a:normAutofit/>
          </a:bodyPr>
          <a:lstStyle/>
          <a:p>
            <a:pPr algn="l"/>
            <a:r>
              <a:rPr lang="en-US" sz="4000" kern="1200" dirty="0">
                <a:solidFill>
                  <a:schemeClr val="tx1"/>
                </a:solidFill>
                <a:latin typeface="+mj-lt"/>
                <a:ea typeface="+mj-ea"/>
                <a:cs typeface="+mj-cs"/>
              </a:rPr>
              <a:t>Aan het </a:t>
            </a:r>
            <a:r>
              <a:rPr lang="en-US" sz="4000" kern="1200" dirty="0" err="1">
                <a:solidFill>
                  <a:schemeClr val="tx1"/>
                </a:solidFill>
                <a:latin typeface="+mj-lt"/>
                <a:ea typeface="+mj-ea"/>
                <a:cs typeface="+mj-cs"/>
              </a:rPr>
              <a:t>werk</a:t>
            </a:r>
            <a:r>
              <a:rPr lang="en-US" sz="4000" kern="1200" dirty="0">
                <a:solidFill>
                  <a:schemeClr val="tx1"/>
                </a:solidFill>
                <a:latin typeface="+mj-lt"/>
                <a:ea typeface="+mj-ea"/>
                <a:cs typeface="+mj-cs"/>
              </a:rPr>
              <a:t>! </a:t>
            </a:r>
          </a:p>
        </p:txBody>
      </p:sp>
      <p:sp>
        <p:nvSpPr>
          <p:cNvPr id="5" name="Tekstvak 4">
            <a:extLst>
              <a:ext uri="{FF2B5EF4-FFF2-40B4-BE49-F238E27FC236}">
                <a16:creationId xmlns:a16="http://schemas.microsoft.com/office/drawing/2014/main" id="{1AEAB685-5824-EB4A-0A66-C0A6C46644FB}"/>
              </a:ext>
            </a:extLst>
          </p:cNvPr>
          <p:cNvSpPr txBox="1"/>
          <p:nvPr/>
        </p:nvSpPr>
        <p:spPr>
          <a:xfrm>
            <a:off x="955964" y="4097482"/>
            <a:ext cx="5638796" cy="734291"/>
          </a:xfrm>
          <a:prstGeom prst="rect">
            <a:avLst/>
          </a:prstGeom>
        </p:spPr>
        <p:txBody>
          <a:bodyPr vert="horz" lIns="91440" tIns="45720" rIns="91440" bIns="45720" rtlCol="0">
            <a:normAutofit/>
          </a:bodyPr>
          <a:lstStyle/>
          <a:p>
            <a:pPr>
              <a:lnSpc>
                <a:spcPct val="90000"/>
              </a:lnSpc>
              <a:spcAft>
                <a:spcPts val="600"/>
              </a:spcAft>
            </a:pPr>
            <a:r>
              <a:rPr lang="en-US" sz="2200" b="1" dirty="0">
                <a:solidFill>
                  <a:schemeClr val="tx1">
                    <a:alpha val="55000"/>
                  </a:schemeClr>
                </a:solidFill>
              </a:rPr>
              <a:t>2 </a:t>
            </a:r>
            <a:r>
              <a:rPr lang="en-US" sz="2200" b="1" dirty="0" err="1">
                <a:solidFill>
                  <a:schemeClr val="tx1">
                    <a:alpha val="55000"/>
                  </a:schemeClr>
                </a:solidFill>
              </a:rPr>
              <a:t>verwerkingsopdrachten</a:t>
            </a:r>
            <a:r>
              <a:rPr lang="en-US" sz="2200" b="1" dirty="0">
                <a:solidFill>
                  <a:schemeClr val="tx1">
                    <a:alpha val="55000"/>
                  </a:schemeClr>
                </a:solidFill>
              </a:rPr>
              <a:t>; </a:t>
            </a:r>
            <a:r>
              <a:rPr lang="en-US" sz="2200" b="1" dirty="0" err="1">
                <a:solidFill>
                  <a:schemeClr val="tx1">
                    <a:alpha val="55000"/>
                  </a:schemeClr>
                </a:solidFill>
              </a:rPr>
              <a:t>kies</a:t>
            </a:r>
            <a:r>
              <a:rPr lang="en-US" sz="2200" b="1" dirty="0">
                <a:solidFill>
                  <a:schemeClr val="tx1">
                    <a:alpha val="55000"/>
                  </a:schemeClr>
                </a:solidFill>
              </a:rPr>
              <a:t> er 1 </a:t>
            </a:r>
            <a:r>
              <a:rPr lang="en-US" sz="2200" b="1" dirty="0" err="1">
                <a:solidFill>
                  <a:schemeClr val="tx1">
                    <a:alpha val="55000"/>
                  </a:schemeClr>
                </a:solidFill>
              </a:rPr>
              <a:t>uit</a:t>
            </a:r>
            <a:r>
              <a:rPr lang="en-US" sz="2200" b="1" dirty="0">
                <a:solidFill>
                  <a:schemeClr val="tx1">
                    <a:alpha val="55000"/>
                  </a:schemeClr>
                </a:solidFill>
              </a:rPr>
              <a:t>.  </a:t>
            </a:r>
            <a:endParaRPr lang="en-US" sz="2200" dirty="0">
              <a:solidFill>
                <a:schemeClr val="tx1">
                  <a:alpha val="55000"/>
                </a:schemeClr>
              </a:solidFill>
            </a:endParaRPr>
          </a:p>
        </p:txBody>
      </p:sp>
    </p:spTree>
    <p:extLst>
      <p:ext uri="{BB962C8B-B14F-4D97-AF65-F5344CB8AC3E}">
        <p14:creationId xmlns:p14="http://schemas.microsoft.com/office/powerpoint/2010/main" val="19006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DD28871-9C71-48F2-B990-058AA01B4321}"/>
              </a:ext>
            </a:extLst>
          </p:cNvPr>
          <p:cNvSpPr txBox="1"/>
          <p:nvPr/>
        </p:nvSpPr>
        <p:spPr>
          <a:xfrm>
            <a:off x="1038225" y="2273751"/>
            <a:ext cx="4619625" cy="2369880"/>
          </a:xfrm>
          <a:prstGeom prst="rect">
            <a:avLst/>
          </a:prstGeom>
          <a:noFill/>
        </p:spPr>
        <p:txBody>
          <a:bodyPr wrap="square" rtlCol="0">
            <a:spAutoFit/>
          </a:bodyPr>
          <a:lstStyle/>
          <a:p>
            <a:r>
              <a:rPr lang="nl-NL" sz="4000" dirty="0">
                <a:solidFill>
                  <a:schemeClr val="accent1"/>
                </a:solidFill>
              </a:rPr>
              <a:t>Begrippen:</a:t>
            </a:r>
          </a:p>
          <a:p>
            <a:r>
              <a:rPr lang="nl-NL" dirty="0"/>
              <a:t>Multicultureel</a:t>
            </a:r>
          </a:p>
          <a:p>
            <a:r>
              <a:rPr lang="nl-NL" dirty="0"/>
              <a:t>Allochtoon</a:t>
            </a:r>
          </a:p>
          <a:p>
            <a:r>
              <a:rPr lang="nl-NL" dirty="0"/>
              <a:t>Autochtoon</a:t>
            </a:r>
          </a:p>
          <a:p>
            <a:r>
              <a:rPr lang="nl-NL" dirty="0"/>
              <a:t>Emigratie</a:t>
            </a:r>
          </a:p>
          <a:p>
            <a:r>
              <a:rPr lang="nl-NL" dirty="0"/>
              <a:t>Immigratie</a:t>
            </a:r>
          </a:p>
          <a:p>
            <a:r>
              <a:rPr lang="nl-NL" dirty="0"/>
              <a:t>Mono cultureel </a:t>
            </a:r>
          </a:p>
        </p:txBody>
      </p:sp>
      <p:sp>
        <p:nvSpPr>
          <p:cNvPr id="3" name="Rechthoek 2">
            <a:extLst>
              <a:ext uri="{FF2B5EF4-FFF2-40B4-BE49-F238E27FC236}">
                <a16:creationId xmlns:a16="http://schemas.microsoft.com/office/drawing/2014/main" id="{9683F335-F877-4558-BB81-A20CA01CD240}"/>
              </a:ext>
            </a:extLst>
          </p:cNvPr>
          <p:cNvSpPr/>
          <p:nvPr/>
        </p:nvSpPr>
        <p:spPr>
          <a:xfrm>
            <a:off x="1038225" y="5382310"/>
            <a:ext cx="7829550" cy="369332"/>
          </a:xfrm>
          <a:prstGeom prst="rect">
            <a:avLst/>
          </a:prstGeom>
        </p:spPr>
        <p:txBody>
          <a:bodyPr wrap="square">
            <a:spAutoFit/>
          </a:bodyPr>
          <a:lstStyle/>
          <a:p>
            <a:r>
              <a:rPr lang="nl-NL" dirty="0">
                <a:hlinkClick r:id="rId2"/>
              </a:rPr>
              <a:t>https://www.cbs.nl/nl-nl/dossier/dossier-asiel-migratie-en-integratie</a:t>
            </a:r>
            <a:endParaRPr lang="nl-NL" dirty="0"/>
          </a:p>
        </p:txBody>
      </p:sp>
      <p:sp>
        <p:nvSpPr>
          <p:cNvPr id="4" name="Rechthoek 3">
            <a:extLst>
              <a:ext uri="{FF2B5EF4-FFF2-40B4-BE49-F238E27FC236}">
                <a16:creationId xmlns:a16="http://schemas.microsoft.com/office/drawing/2014/main" id="{95843A11-8908-4194-9161-BC766A2D190A}"/>
              </a:ext>
            </a:extLst>
          </p:cNvPr>
          <p:cNvSpPr/>
          <p:nvPr/>
        </p:nvSpPr>
        <p:spPr>
          <a:xfrm>
            <a:off x="1038225" y="4845993"/>
            <a:ext cx="9763125" cy="646331"/>
          </a:xfrm>
          <a:prstGeom prst="rect">
            <a:avLst/>
          </a:prstGeom>
        </p:spPr>
        <p:txBody>
          <a:bodyPr wrap="square">
            <a:spAutoFit/>
          </a:bodyPr>
          <a:lstStyle/>
          <a:p>
            <a:r>
              <a:rPr lang="nl-NL" dirty="0"/>
              <a:t>In dit dossier staan alle recente cijfers en verdiepende artikelen over migratie, asielzoekers en de integratie van mensen met een migratieachtergrond: </a:t>
            </a:r>
          </a:p>
        </p:txBody>
      </p:sp>
      <p:pic>
        <p:nvPicPr>
          <p:cNvPr id="5" name="Afbeelding 4">
            <a:extLst>
              <a:ext uri="{FF2B5EF4-FFF2-40B4-BE49-F238E27FC236}">
                <a16:creationId xmlns:a16="http://schemas.microsoft.com/office/drawing/2014/main" id="{9C042246-D4D3-49ED-A59D-89085DB0E941}"/>
              </a:ext>
            </a:extLst>
          </p:cNvPr>
          <p:cNvPicPr>
            <a:picLocks noChangeAspect="1"/>
          </p:cNvPicPr>
          <p:nvPr/>
        </p:nvPicPr>
        <p:blipFill>
          <a:blip r:embed="rId3"/>
          <a:stretch>
            <a:fillRect/>
          </a:stretch>
        </p:blipFill>
        <p:spPr>
          <a:xfrm>
            <a:off x="7896225" y="587365"/>
            <a:ext cx="3810000" cy="3810000"/>
          </a:xfrm>
          <a:prstGeom prst="rect">
            <a:avLst/>
          </a:prstGeom>
        </p:spPr>
      </p:pic>
      <p:sp>
        <p:nvSpPr>
          <p:cNvPr id="6" name="Tekstvak 5">
            <a:extLst>
              <a:ext uri="{FF2B5EF4-FFF2-40B4-BE49-F238E27FC236}">
                <a16:creationId xmlns:a16="http://schemas.microsoft.com/office/drawing/2014/main" id="{6DFADB21-6547-4763-A0DB-F4710EAF6A63}"/>
              </a:ext>
            </a:extLst>
          </p:cNvPr>
          <p:cNvSpPr txBox="1"/>
          <p:nvPr/>
        </p:nvSpPr>
        <p:spPr>
          <a:xfrm>
            <a:off x="1038225" y="5905500"/>
            <a:ext cx="5410200" cy="369332"/>
          </a:xfrm>
          <a:prstGeom prst="rect">
            <a:avLst/>
          </a:prstGeom>
          <a:noFill/>
        </p:spPr>
        <p:txBody>
          <a:bodyPr wrap="square" rtlCol="0">
            <a:spAutoFit/>
          </a:bodyPr>
          <a:lstStyle/>
          <a:p>
            <a:r>
              <a:rPr lang="nl-NL" dirty="0"/>
              <a:t>Drie artikelen op Wiki, Stad en Wijk, les 4</a:t>
            </a:r>
          </a:p>
        </p:txBody>
      </p:sp>
      <p:sp>
        <p:nvSpPr>
          <p:cNvPr id="7" name="Rechthoek 6">
            <a:extLst>
              <a:ext uri="{FF2B5EF4-FFF2-40B4-BE49-F238E27FC236}">
                <a16:creationId xmlns:a16="http://schemas.microsoft.com/office/drawing/2014/main" id="{5224EDFD-DECE-4A4A-9220-91DC23CF836F}"/>
              </a:ext>
            </a:extLst>
          </p:cNvPr>
          <p:cNvSpPr/>
          <p:nvPr/>
        </p:nvSpPr>
        <p:spPr>
          <a:xfrm>
            <a:off x="1038225" y="642327"/>
            <a:ext cx="6096000" cy="1569660"/>
          </a:xfrm>
          <a:prstGeom prst="rect">
            <a:avLst/>
          </a:prstGeom>
        </p:spPr>
        <p:txBody>
          <a:bodyPr>
            <a:spAutoFit/>
          </a:bodyPr>
          <a:lstStyle/>
          <a:p>
            <a:r>
              <a:rPr lang="nl-NL" sz="2400" b="0" i="0" dirty="0">
                <a:solidFill>
                  <a:schemeClr val="accent1"/>
                </a:solidFill>
                <a:effectLst/>
                <a:latin typeface="Sura"/>
              </a:rPr>
              <a:t>De grote steden van Nederland zijn nu al een superdiverse samenleving. Mensen van verschillende etnische, culturele en religieuze achtergronden leven en werken samen. </a:t>
            </a:r>
            <a:endParaRPr lang="nl-NL" sz="2400" dirty="0">
              <a:solidFill>
                <a:schemeClr val="accent1"/>
              </a:solidFill>
            </a:endParaRPr>
          </a:p>
        </p:txBody>
      </p:sp>
      <p:sp>
        <p:nvSpPr>
          <p:cNvPr id="8" name="Gedachtewolkje: wolk 7">
            <a:extLst>
              <a:ext uri="{FF2B5EF4-FFF2-40B4-BE49-F238E27FC236}">
                <a16:creationId xmlns:a16="http://schemas.microsoft.com/office/drawing/2014/main" id="{062BD39E-58BD-4C0C-BE1F-CF8C53AA381A}"/>
              </a:ext>
            </a:extLst>
          </p:cNvPr>
          <p:cNvSpPr/>
          <p:nvPr/>
        </p:nvSpPr>
        <p:spPr>
          <a:xfrm>
            <a:off x="4953000" y="2450158"/>
            <a:ext cx="2752725" cy="2114550"/>
          </a:xfrm>
          <a:prstGeom prst="cloudCallout">
            <a:avLst>
              <a:gd name="adj1" fmla="val -61663"/>
              <a:gd name="adj2" fmla="val -523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000" b="0" i="0" dirty="0">
                <a:solidFill>
                  <a:schemeClr val="bg1"/>
                </a:solidFill>
                <a:effectLst/>
                <a:latin typeface="Sura"/>
              </a:rPr>
              <a:t>Hoe ziet dat er in 2050 uit?! </a:t>
            </a:r>
            <a:endParaRPr lang="nl-NL" sz="2000" dirty="0">
              <a:solidFill>
                <a:schemeClr val="bg1"/>
              </a:solidFill>
            </a:endParaRPr>
          </a:p>
        </p:txBody>
      </p:sp>
    </p:spTree>
    <p:extLst>
      <p:ext uri="{BB962C8B-B14F-4D97-AF65-F5344CB8AC3E}">
        <p14:creationId xmlns:p14="http://schemas.microsoft.com/office/powerpoint/2010/main" val="1201051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1E0E3AB-D255-4E62-9FDD-AFD44266C3F6}"/>
              </a:ext>
            </a:extLst>
          </p:cNvPr>
          <p:cNvSpPr txBox="1"/>
          <p:nvPr/>
        </p:nvSpPr>
        <p:spPr>
          <a:xfrm>
            <a:off x="360935" y="1271695"/>
            <a:ext cx="10925175" cy="5262979"/>
          </a:xfrm>
          <a:prstGeom prst="rect">
            <a:avLst/>
          </a:prstGeom>
          <a:noFill/>
        </p:spPr>
        <p:txBody>
          <a:bodyPr wrap="square" rtlCol="0">
            <a:spAutoFit/>
          </a:bodyPr>
          <a:lstStyle/>
          <a:p>
            <a:pPr marL="342900" indent="-342900">
              <a:buAutoNum type="arabicPeriod"/>
            </a:pPr>
            <a:r>
              <a:rPr lang="nl-NL" sz="2000" dirty="0"/>
              <a:t>Maak een kort artikel over </a:t>
            </a:r>
            <a:r>
              <a:rPr lang="nl-NL" sz="2000" b="1" dirty="0">
                <a:solidFill>
                  <a:schemeClr val="accent6">
                    <a:lumMod val="60000"/>
                    <a:lumOff val="40000"/>
                  </a:schemeClr>
                </a:solidFill>
              </a:rPr>
              <a:t>de ‘stand van zaken’ van de multiculturele samenleving NU</a:t>
            </a:r>
            <a:r>
              <a:rPr lang="nl-NL" sz="2000" dirty="0"/>
              <a:t>: wat zijn successen, knelpunten en oplossingsrichtingen? Op wiki zijn drie artikelen te vinden incl. de links, zoek gerust verder. </a:t>
            </a:r>
            <a:r>
              <a:rPr lang="nl-NL" sz="2000" b="1" dirty="0">
                <a:solidFill>
                  <a:schemeClr val="accent6">
                    <a:lumMod val="60000"/>
                    <a:lumOff val="40000"/>
                  </a:schemeClr>
                </a:solidFill>
              </a:rPr>
              <a:t>Neem de begrippen van dit thema hier op de juiste manier in mee. </a:t>
            </a:r>
          </a:p>
          <a:p>
            <a:pPr marL="1714500" lvl="3" indent="-342900">
              <a:buFont typeface="Arial" panose="020B0604020202020204" pitchFamily="34" charset="0"/>
              <a:buChar char="•"/>
            </a:pPr>
            <a:r>
              <a:rPr lang="nl-NL" sz="2000" dirty="0"/>
              <a:t>Multicultureel</a:t>
            </a:r>
          </a:p>
          <a:p>
            <a:pPr marL="1714500" lvl="3" indent="-342900">
              <a:buFont typeface="Arial" panose="020B0604020202020204" pitchFamily="34" charset="0"/>
              <a:buChar char="•"/>
            </a:pPr>
            <a:r>
              <a:rPr lang="nl-NL" sz="2000" dirty="0"/>
              <a:t>Allochtoon</a:t>
            </a:r>
          </a:p>
          <a:p>
            <a:pPr marL="1714500" lvl="3" indent="-342900">
              <a:buFont typeface="Arial" panose="020B0604020202020204" pitchFamily="34" charset="0"/>
              <a:buChar char="•"/>
            </a:pPr>
            <a:r>
              <a:rPr lang="nl-NL" sz="2000" dirty="0"/>
              <a:t>Autochtoon</a:t>
            </a:r>
          </a:p>
          <a:p>
            <a:pPr marL="1714500" lvl="3" indent="-342900">
              <a:buFont typeface="Arial" panose="020B0604020202020204" pitchFamily="34" charset="0"/>
              <a:buChar char="•"/>
            </a:pPr>
            <a:r>
              <a:rPr lang="nl-NL" sz="2000" dirty="0"/>
              <a:t>Emigratie</a:t>
            </a:r>
          </a:p>
          <a:p>
            <a:pPr marL="1714500" lvl="3" indent="-342900">
              <a:buFont typeface="Arial" panose="020B0604020202020204" pitchFamily="34" charset="0"/>
              <a:buChar char="•"/>
            </a:pPr>
            <a:r>
              <a:rPr lang="nl-NL" sz="2000" dirty="0"/>
              <a:t>Immigratie</a:t>
            </a:r>
          </a:p>
          <a:p>
            <a:pPr marL="1714500" lvl="3" indent="-342900">
              <a:buFont typeface="Arial" panose="020B0604020202020204" pitchFamily="34" charset="0"/>
              <a:buChar char="•"/>
            </a:pPr>
            <a:r>
              <a:rPr lang="nl-NL" sz="2000" dirty="0"/>
              <a:t>Mono cultureel </a:t>
            </a:r>
          </a:p>
          <a:p>
            <a:r>
              <a:rPr lang="nl-NL" sz="2000" dirty="0"/>
              <a:t> </a:t>
            </a:r>
            <a:r>
              <a:rPr lang="nl-NL" sz="2000" b="1" dirty="0"/>
              <a:t>Verwerk dit artikel in je visiestuk.</a:t>
            </a:r>
          </a:p>
          <a:p>
            <a:endParaRPr lang="nl-NL" sz="2000" dirty="0"/>
          </a:p>
          <a:p>
            <a:r>
              <a:rPr lang="nl-NL" sz="2000" dirty="0"/>
              <a:t>2. Zoek naar minimaal 1 succesvolle en voor jou bruikbare methode die een bijdrage levert aan het creëren van een </a:t>
            </a:r>
            <a:r>
              <a:rPr lang="nl-NL" sz="2000" b="1" dirty="0">
                <a:solidFill>
                  <a:schemeClr val="accent6">
                    <a:lumMod val="60000"/>
                    <a:lumOff val="40000"/>
                  </a:schemeClr>
                </a:solidFill>
              </a:rPr>
              <a:t>multiculturele society in je stad van de toekomst</a:t>
            </a:r>
            <a:r>
              <a:rPr lang="nl-NL" sz="2000" dirty="0">
                <a:solidFill>
                  <a:schemeClr val="accent6">
                    <a:lumMod val="60000"/>
                    <a:lumOff val="40000"/>
                  </a:schemeClr>
                </a:solidFill>
              </a:rPr>
              <a:t>.</a:t>
            </a:r>
            <a:r>
              <a:rPr lang="nl-NL" sz="2000" dirty="0"/>
              <a:t> Beschrijf die kort en verwerk die in je visiestuk.</a:t>
            </a:r>
          </a:p>
          <a:p>
            <a:r>
              <a:rPr lang="nl-NL" sz="2000" b="1" dirty="0"/>
              <a:t>We spreken een tijd af om met elkaar opdracht 2 te delen. </a:t>
            </a:r>
            <a:endParaRPr lang="nl-NL" b="1" dirty="0"/>
          </a:p>
          <a:p>
            <a:endParaRPr lang="nl-NL" dirty="0"/>
          </a:p>
          <a:p>
            <a:pPr marL="342900" indent="-342900">
              <a:buAutoNum type="arabicPeriod"/>
            </a:pPr>
            <a:endParaRPr lang="nl-NL" dirty="0"/>
          </a:p>
        </p:txBody>
      </p:sp>
      <p:pic>
        <p:nvPicPr>
          <p:cNvPr id="3" name="Afbeelding 2">
            <a:extLst>
              <a:ext uri="{FF2B5EF4-FFF2-40B4-BE49-F238E27FC236}">
                <a16:creationId xmlns:a16="http://schemas.microsoft.com/office/drawing/2014/main" id="{758B095D-707B-4EDB-9E68-939ABB98CF10}"/>
              </a:ext>
            </a:extLst>
          </p:cNvPr>
          <p:cNvPicPr>
            <a:picLocks noChangeAspect="1"/>
          </p:cNvPicPr>
          <p:nvPr/>
        </p:nvPicPr>
        <p:blipFill>
          <a:blip r:embed="rId2"/>
          <a:stretch>
            <a:fillRect/>
          </a:stretch>
        </p:blipFill>
        <p:spPr>
          <a:xfrm>
            <a:off x="7868910" y="2501582"/>
            <a:ext cx="3312205" cy="1854835"/>
          </a:xfrm>
          <a:prstGeom prst="rect">
            <a:avLst/>
          </a:prstGeom>
        </p:spPr>
      </p:pic>
      <p:sp>
        <p:nvSpPr>
          <p:cNvPr id="5" name="Rechthoek 4">
            <a:extLst>
              <a:ext uri="{FF2B5EF4-FFF2-40B4-BE49-F238E27FC236}">
                <a16:creationId xmlns:a16="http://schemas.microsoft.com/office/drawing/2014/main" id="{41840D98-F30C-451C-9577-B1F0B042A561}"/>
              </a:ext>
            </a:extLst>
          </p:cNvPr>
          <p:cNvSpPr/>
          <p:nvPr/>
        </p:nvSpPr>
        <p:spPr>
          <a:xfrm>
            <a:off x="491976" y="195087"/>
            <a:ext cx="9550435" cy="923330"/>
          </a:xfrm>
          <a:prstGeom prst="rect">
            <a:avLst/>
          </a:prstGeom>
          <a:solidFill>
            <a:schemeClr val="accent6">
              <a:lumMod val="60000"/>
              <a:lumOff val="40000"/>
            </a:schemeClr>
          </a:solidFill>
        </p:spPr>
        <p:txBody>
          <a:bodyPr wrap="none" lIns="91440" tIns="45720" rIns="91440" bIns="45720">
            <a:spAutoFit/>
          </a:bodyPr>
          <a:lstStyle/>
          <a:p>
            <a:pPr algn="ctr"/>
            <a:r>
              <a:rPr lang="nl-NL" sz="5400"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rPr>
              <a:t>Maak een keuze uit deze twee: </a:t>
            </a:r>
          </a:p>
        </p:txBody>
      </p:sp>
    </p:spTree>
    <p:extLst>
      <p:ext uri="{BB962C8B-B14F-4D97-AF65-F5344CB8AC3E}">
        <p14:creationId xmlns:p14="http://schemas.microsoft.com/office/powerpoint/2010/main" val="2753945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8">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1">
            <a:extLst>
              <a:ext uri="{FF2B5EF4-FFF2-40B4-BE49-F238E27FC236}">
                <a16:creationId xmlns:a16="http://schemas.microsoft.com/office/drawing/2014/main" id="{5E0D0E5A-6E97-46A9-AF74-EAEA1E044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9417" y="6756322"/>
            <a:ext cx="5657849" cy="101678"/>
          </a:xfrm>
          <a:custGeom>
            <a:avLst/>
            <a:gdLst>
              <a:gd name="connsiteX0" fmla="*/ 0 w 2374107"/>
              <a:gd name="connsiteY0" fmla="*/ 0 h 45719"/>
              <a:gd name="connsiteX1" fmla="*/ 2374107 w 2374107"/>
              <a:gd name="connsiteY1" fmla="*/ 0 h 45719"/>
              <a:gd name="connsiteX2" fmla="*/ 2374107 w 2374107"/>
              <a:gd name="connsiteY2" fmla="*/ 45719 h 45719"/>
              <a:gd name="connsiteX3" fmla="*/ 0 w 2374107"/>
              <a:gd name="connsiteY3" fmla="*/ 45719 h 45719"/>
              <a:gd name="connsiteX4" fmla="*/ 0 w 2374107"/>
              <a:gd name="connsiteY4" fmla="*/ 0 h 45719"/>
              <a:gd name="connsiteX0" fmla="*/ 0 w 2430067"/>
              <a:gd name="connsiteY0" fmla="*/ 0 h 64769"/>
              <a:gd name="connsiteX1" fmla="*/ 2430067 w 2430067"/>
              <a:gd name="connsiteY1" fmla="*/ 19050 h 64769"/>
              <a:gd name="connsiteX2" fmla="*/ 2430067 w 2430067"/>
              <a:gd name="connsiteY2" fmla="*/ 64769 h 64769"/>
              <a:gd name="connsiteX3" fmla="*/ 55960 w 2430067"/>
              <a:gd name="connsiteY3" fmla="*/ 64769 h 64769"/>
              <a:gd name="connsiteX4" fmla="*/ 0 w 2430067"/>
              <a:gd name="connsiteY4" fmla="*/ 0 h 64769"/>
              <a:gd name="connsiteX0" fmla="*/ 0 w 2431088"/>
              <a:gd name="connsiteY0" fmla="*/ 0 h 94534"/>
              <a:gd name="connsiteX1" fmla="*/ 2431088 w 2431088"/>
              <a:gd name="connsiteY1" fmla="*/ 48815 h 94534"/>
              <a:gd name="connsiteX2" fmla="*/ 2431088 w 2431088"/>
              <a:gd name="connsiteY2" fmla="*/ 94534 h 94534"/>
              <a:gd name="connsiteX3" fmla="*/ 56981 w 2431088"/>
              <a:gd name="connsiteY3" fmla="*/ 94534 h 94534"/>
              <a:gd name="connsiteX4" fmla="*/ 0 w 2431088"/>
              <a:gd name="connsiteY4" fmla="*/ 0 h 94534"/>
              <a:gd name="connsiteX0" fmla="*/ 0 w 2425473"/>
              <a:gd name="connsiteY0" fmla="*/ 0 h 101678"/>
              <a:gd name="connsiteX1" fmla="*/ 2425473 w 2425473"/>
              <a:gd name="connsiteY1" fmla="*/ 55959 h 101678"/>
              <a:gd name="connsiteX2" fmla="*/ 2425473 w 2425473"/>
              <a:gd name="connsiteY2" fmla="*/ 101678 h 101678"/>
              <a:gd name="connsiteX3" fmla="*/ 51366 w 2425473"/>
              <a:gd name="connsiteY3" fmla="*/ 101678 h 101678"/>
              <a:gd name="connsiteX4" fmla="*/ 0 w 2425473"/>
              <a:gd name="connsiteY4" fmla="*/ 0 h 101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473" h="101678">
                <a:moveTo>
                  <a:pt x="0" y="0"/>
                </a:moveTo>
                <a:lnTo>
                  <a:pt x="2425473" y="55959"/>
                </a:lnTo>
                <a:lnTo>
                  <a:pt x="2425473" y="101678"/>
                </a:lnTo>
                <a:lnTo>
                  <a:pt x="51366" y="10167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52">
            <a:extLst>
              <a:ext uri="{FF2B5EF4-FFF2-40B4-BE49-F238E27FC236}">
                <a16:creationId xmlns:a16="http://schemas.microsoft.com/office/drawing/2014/main" id="{E197A7FD-CD8D-4609-AE35-64C89063E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8697" y="6809135"/>
            <a:ext cx="160496" cy="48864"/>
          </a:xfrm>
          <a:custGeom>
            <a:avLst/>
            <a:gdLst>
              <a:gd name="connsiteX0" fmla="*/ 0 w 91440"/>
              <a:gd name="connsiteY0" fmla="*/ 0 h 27432"/>
              <a:gd name="connsiteX1" fmla="*/ 91440 w 91440"/>
              <a:gd name="connsiteY1" fmla="*/ 0 h 27432"/>
              <a:gd name="connsiteX2" fmla="*/ 91440 w 91440"/>
              <a:gd name="connsiteY2" fmla="*/ 27432 h 27432"/>
              <a:gd name="connsiteX3" fmla="*/ 0 w 91440"/>
              <a:gd name="connsiteY3" fmla="*/ 27432 h 27432"/>
              <a:gd name="connsiteX4" fmla="*/ 0 w 91440"/>
              <a:gd name="connsiteY4" fmla="*/ 0 h 27432"/>
              <a:gd name="connsiteX0" fmla="*/ 0 w 128350"/>
              <a:gd name="connsiteY0" fmla="*/ 0 h 36957"/>
              <a:gd name="connsiteX1" fmla="*/ 128350 w 128350"/>
              <a:gd name="connsiteY1" fmla="*/ 9525 h 36957"/>
              <a:gd name="connsiteX2" fmla="*/ 128350 w 128350"/>
              <a:gd name="connsiteY2" fmla="*/ 36957 h 36957"/>
              <a:gd name="connsiteX3" fmla="*/ 36910 w 128350"/>
              <a:gd name="connsiteY3" fmla="*/ 36957 h 36957"/>
              <a:gd name="connsiteX4" fmla="*/ 0 w 128350"/>
              <a:gd name="connsiteY4" fmla="*/ 0 h 36957"/>
              <a:gd name="connsiteX0" fmla="*/ 0 w 128350"/>
              <a:gd name="connsiteY0" fmla="*/ 0 h 36957"/>
              <a:gd name="connsiteX1" fmla="*/ 83106 w 128350"/>
              <a:gd name="connsiteY1" fmla="*/ 11906 h 36957"/>
              <a:gd name="connsiteX2" fmla="*/ 128350 w 128350"/>
              <a:gd name="connsiteY2" fmla="*/ 36957 h 36957"/>
              <a:gd name="connsiteX3" fmla="*/ 36910 w 128350"/>
              <a:gd name="connsiteY3" fmla="*/ 36957 h 36957"/>
              <a:gd name="connsiteX4" fmla="*/ 0 w 128350"/>
              <a:gd name="connsiteY4" fmla="*/ 0 h 36957"/>
              <a:gd name="connsiteX0" fmla="*/ 0 w 162878"/>
              <a:gd name="connsiteY0" fmla="*/ 0 h 44101"/>
              <a:gd name="connsiteX1" fmla="*/ 117634 w 162878"/>
              <a:gd name="connsiteY1" fmla="*/ 19050 h 44101"/>
              <a:gd name="connsiteX2" fmla="*/ 162878 w 162878"/>
              <a:gd name="connsiteY2" fmla="*/ 44101 h 44101"/>
              <a:gd name="connsiteX3" fmla="*/ 71438 w 162878"/>
              <a:gd name="connsiteY3" fmla="*/ 44101 h 44101"/>
              <a:gd name="connsiteX4" fmla="*/ 0 w 162878"/>
              <a:gd name="connsiteY4" fmla="*/ 0 h 44101"/>
              <a:gd name="connsiteX0" fmla="*/ 0 w 160496"/>
              <a:gd name="connsiteY0" fmla="*/ 0 h 48864"/>
              <a:gd name="connsiteX1" fmla="*/ 115252 w 160496"/>
              <a:gd name="connsiteY1" fmla="*/ 23813 h 48864"/>
              <a:gd name="connsiteX2" fmla="*/ 160496 w 160496"/>
              <a:gd name="connsiteY2" fmla="*/ 48864 h 48864"/>
              <a:gd name="connsiteX3" fmla="*/ 69056 w 160496"/>
              <a:gd name="connsiteY3" fmla="*/ 48864 h 48864"/>
              <a:gd name="connsiteX4" fmla="*/ 0 w 160496"/>
              <a:gd name="connsiteY4" fmla="*/ 0 h 48864"/>
              <a:gd name="connsiteX0" fmla="*/ 0 w 160496"/>
              <a:gd name="connsiteY0" fmla="*/ 0 h 48864"/>
              <a:gd name="connsiteX1" fmla="*/ 115252 w 160496"/>
              <a:gd name="connsiteY1" fmla="*/ 23813 h 48864"/>
              <a:gd name="connsiteX2" fmla="*/ 160496 w 160496"/>
              <a:gd name="connsiteY2" fmla="*/ 48864 h 48864"/>
              <a:gd name="connsiteX3" fmla="*/ 61912 w 160496"/>
              <a:gd name="connsiteY3" fmla="*/ 48864 h 48864"/>
              <a:gd name="connsiteX4" fmla="*/ 0 w 160496"/>
              <a:gd name="connsiteY4" fmla="*/ 0 h 48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496" h="48864">
                <a:moveTo>
                  <a:pt x="0" y="0"/>
                </a:moveTo>
                <a:lnTo>
                  <a:pt x="115252" y="23813"/>
                </a:lnTo>
                <a:lnTo>
                  <a:pt x="160496" y="48864"/>
                </a:lnTo>
                <a:lnTo>
                  <a:pt x="61912" y="48864"/>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63AF9D"/>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34D3AF07-35DC-0CCC-3D42-E6905FAA2543}"/>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8800">
                <a:solidFill>
                  <a:srgbClr val="FFFFFF"/>
                </a:solidFill>
              </a:rPr>
              <a:t>Dat was het weer! </a:t>
            </a:r>
          </a:p>
        </p:txBody>
      </p:sp>
      <p:sp>
        <p:nvSpPr>
          <p:cNvPr id="17" name="Rectangle 6">
            <a:extLst>
              <a:ext uri="{FF2B5EF4-FFF2-40B4-BE49-F238E27FC236}">
                <a16:creationId xmlns:a16="http://schemas.microsoft.com/office/drawing/2014/main" id="{C0B64B74-19BE-47D9-8BB8-7081BF0E0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10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9D6250-D857-6365-7231-8AEDC04B7AC7}"/>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46E73E6-B25A-90D1-4371-F74694E28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4CE936C-0D69-BA46-E6EE-3156F768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F0918B7B-4CFC-AB06-3418-6597FC97F597}"/>
              </a:ext>
            </a:extLst>
          </p:cNvPr>
          <p:cNvSpPr>
            <a:spLocks noGrp="1"/>
          </p:cNvSpPr>
          <p:nvPr>
            <p:ph type="title"/>
          </p:nvPr>
        </p:nvSpPr>
        <p:spPr>
          <a:xfrm>
            <a:off x="838200" y="401221"/>
            <a:ext cx="10515600" cy="1348065"/>
          </a:xfrm>
        </p:spPr>
        <p:txBody>
          <a:bodyPr>
            <a:normAutofit/>
          </a:bodyPr>
          <a:lstStyle/>
          <a:p>
            <a:pPr algn="ctr"/>
            <a:r>
              <a:rPr lang="nl-NL" sz="6800" dirty="0">
                <a:solidFill>
                  <a:schemeClr val="bg1"/>
                </a:solidFill>
                <a:latin typeface="Arial" panose="020B0604020202020204" pitchFamily="34" charset="0"/>
                <a:cs typeface="Arial" panose="020B0604020202020204" pitchFamily="34" charset="0"/>
              </a:rPr>
              <a:t>LA 1</a:t>
            </a:r>
          </a:p>
        </p:txBody>
      </p:sp>
    </p:spTree>
    <p:extLst>
      <p:ext uri="{BB962C8B-B14F-4D97-AF65-F5344CB8AC3E}">
        <p14:creationId xmlns:p14="http://schemas.microsoft.com/office/powerpoint/2010/main" val="2852878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626173F-6B3E-7505-D398-21F81D02F44B}"/>
            </a:ext>
          </a:extLst>
        </p:cNvPr>
        <p:cNvGrpSpPr/>
        <p:nvPr/>
      </p:nvGrpSpPr>
      <p:grpSpPr>
        <a:xfrm>
          <a:off x="0" y="0"/>
          <a:ext cx="0" cy="0"/>
          <a:chOff x="0" y="0"/>
          <a:chExt cx="0" cy="0"/>
        </a:xfrm>
      </p:grpSpPr>
      <p:sp>
        <p:nvSpPr>
          <p:cNvPr id="21" name="Tekstvak 20">
            <a:extLst>
              <a:ext uri="{FF2B5EF4-FFF2-40B4-BE49-F238E27FC236}">
                <a16:creationId xmlns:a16="http://schemas.microsoft.com/office/drawing/2014/main" id="{91AC1995-6087-DF37-3EEA-700F8FB95049}"/>
              </a:ext>
            </a:extLst>
          </p:cNvPr>
          <p:cNvSpPr txBox="1"/>
          <p:nvPr/>
        </p:nvSpPr>
        <p:spPr>
          <a:xfrm>
            <a:off x="1309544" y="222240"/>
            <a:ext cx="789414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2324 SVT LA1 Uitdagingen SW</a:t>
            </a:r>
          </a:p>
        </p:txBody>
      </p:sp>
      <p:sp>
        <p:nvSpPr>
          <p:cNvPr id="23" name="Text Box 7">
            <a:extLst>
              <a:ext uri="{FF2B5EF4-FFF2-40B4-BE49-F238E27FC236}">
                <a16:creationId xmlns:a16="http://schemas.microsoft.com/office/drawing/2014/main" id="{98E4F161-212B-1246-98BA-8215C0DAD81E}"/>
              </a:ext>
            </a:extLst>
          </p:cNvPr>
          <p:cNvSpPr txBox="1">
            <a:spLocks noChangeArrowheads="1"/>
          </p:cNvSpPr>
          <p:nvPr/>
        </p:nvSpPr>
        <p:spPr bwMode="auto">
          <a:xfrm>
            <a:off x="1309544" y="925670"/>
            <a:ext cx="4943772" cy="11079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Leerdoel </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onderzoek doen naar de maatschappelijke uitdagingen/problemen op het gebied van de sociale stad.</a:t>
            </a:r>
          </a:p>
          <a:p>
            <a:pPr marL="171450" marR="0" lvl="0" indent="-171450" algn="l" defTabSz="914400" rtl="0" eaLnBrk="0" fontAlgn="auto" latinLnBrk="0" hangingPunct="0">
              <a:lnSpc>
                <a:spcPct val="100000"/>
              </a:lnSpc>
              <a:spcBef>
                <a:spcPts val="0"/>
              </a:spcBef>
              <a:spcAft>
                <a:spcPts val="0"/>
              </a:spcAft>
              <a:buClrTx/>
              <a:buSzTx/>
              <a:buFont typeface="Arial" panose="020B0604020202020204"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Je kunt voorbeelden geven van problemen/uitdagingen op het gebied van de leefbare stad.</a:t>
            </a:r>
          </a:p>
        </p:txBody>
      </p:sp>
      <p:sp>
        <p:nvSpPr>
          <p:cNvPr id="24" name="Text Box 8">
            <a:extLst>
              <a:ext uri="{FF2B5EF4-FFF2-40B4-BE49-F238E27FC236}">
                <a16:creationId xmlns:a16="http://schemas.microsoft.com/office/drawing/2014/main" id="{88EE8FC6-C3C6-EECF-C65D-2F9D9B7F42F7}"/>
              </a:ext>
            </a:extLst>
          </p:cNvPr>
          <p:cNvSpPr txBox="1">
            <a:spLocks noChangeArrowheads="1"/>
          </p:cNvSpPr>
          <p:nvPr/>
        </p:nvSpPr>
        <p:spPr bwMode="auto">
          <a:xfrm>
            <a:off x="1309544" y="2257792"/>
            <a:ext cx="4943772" cy="907941"/>
          </a:xfrm>
          <a:prstGeom prst="rect">
            <a:avLst/>
          </a:prstGeom>
          <a:noFill/>
          <a:ln w="9525">
            <a:solidFill>
              <a:schemeClr val="tx1"/>
            </a:solidFill>
            <a:miter lim="800000"/>
            <a:headEnd/>
            <a:tailEnd/>
          </a:ln>
          <a:effec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Product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Een verslag met daarin 3 uitgewerkte </a:t>
            </a:r>
            <a:r>
              <a:rPr kumimoji="0" lang="nl-NL" sz="1300" b="0" i="0" u="none" strike="noStrike" kern="1200" cap="none" spc="0" normalizeH="0" baseline="0" noProof="0" dirty="0">
                <a:ln>
                  <a:noFill/>
                </a:ln>
                <a:solidFill>
                  <a:prstClr val="black"/>
                </a:solidFill>
                <a:effectLst/>
                <a:uLnTx/>
                <a:uFillTx/>
                <a:latin typeface="Arial" charset="0"/>
                <a:ea typeface="ＭＳ Ｐゴシック" pitchFamily="36" charset="-128"/>
                <a:cs typeface="+mn-cs"/>
              </a:rPr>
              <a:t>maatschappelijke uitdagingen/problemen van de stad van de toekomst onderbouwd met actuele bronnen.</a:t>
            </a:r>
            <a:endPar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endParaRPr>
          </a:p>
        </p:txBody>
      </p:sp>
      <p:sp>
        <p:nvSpPr>
          <p:cNvPr id="25" name="Text Box 9">
            <a:extLst>
              <a:ext uri="{FF2B5EF4-FFF2-40B4-BE49-F238E27FC236}">
                <a16:creationId xmlns:a16="http://schemas.microsoft.com/office/drawing/2014/main" id="{19994148-EA91-B890-F89C-63E21E6B2306}"/>
              </a:ext>
            </a:extLst>
          </p:cNvPr>
          <p:cNvSpPr txBox="1">
            <a:spLocks noChangeArrowheads="1"/>
          </p:cNvSpPr>
          <p:nvPr/>
        </p:nvSpPr>
        <p:spPr bwMode="auto">
          <a:xfrm>
            <a:off x="1319087" y="3345943"/>
            <a:ext cx="4943772" cy="2508379"/>
          </a:xfrm>
          <a:prstGeom prst="rect">
            <a:avLst/>
          </a:prstGeom>
          <a:solidFill>
            <a:schemeClr val="bg1"/>
          </a:solidFill>
          <a:ln w="9525">
            <a:solidFill>
              <a:schemeClr val="tx1"/>
            </a:solidFill>
            <a:miter lim="800000"/>
            <a:headEnd/>
            <a:tailEnd/>
          </a:ln>
        </p:spPr>
        <p:txBody>
          <a:bodyPr wrap="square">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176213" marR="0" lvl="0" indent="-176213" algn="l" defTabSz="914400" rtl="0" eaLnBrk="1" fontAlgn="auto" latinLnBrk="0" hangingPunct="1">
              <a:lnSpc>
                <a:spcPct val="100000"/>
              </a:lnSpc>
              <a:spcBef>
                <a:spcPct val="50000"/>
              </a:spcBef>
              <a:spcAft>
                <a:spcPts val="0"/>
              </a:spcAft>
              <a:buClrTx/>
              <a:buSzTx/>
              <a:buFontTx/>
              <a:buNone/>
              <a:tabLst>
                <a:tab pos="176213" algn="l"/>
                <a:tab pos="1163638" algn="l"/>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Stappen</a:t>
            </a:r>
            <a:r>
              <a:rPr kumimoji="0" lang="nl-NL" sz="1200" b="1" i="0" u="none" strike="noStrike" kern="1200" cap="none" spc="0" normalizeH="0" baseline="0" noProof="0" dirty="0">
                <a:ln>
                  <a:noFill/>
                </a:ln>
                <a:solidFill>
                  <a:srgbClr val="CCFF33"/>
                </a:solidFill>
                <a:effectLst/>
                <a:uLnTx/>
                <a:uFillTx/>
                <a:latin typeface="Arial" charset="0"/>
                <a:ea typeface="ＭＳ Ｐゴシック" pitchFamily="36" charset="-128"/>
                <a:cs typeface="+mn-cs"/>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Ga op zoek naar stedelijke uitdagingen op het gebied van leefbaarheid in de stad op dit moment en de nabije toekomst. Dat mogen wereldwijde uitdagingen zijn.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Koppel gebeurtenissen die wereldwijd plaatsvinden op het gebied van steden en jouw specialisatie aan de uitdagingen.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Zoek betrouwbare bronnen die de gevonden gebeurtenissen, uitdagingen en thema’s onderbouwen.</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Werk 3 uitdagingen en de daarbij behorende gebeurtenissen uit beargumenteerd met de gevonden bronnen.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tab pos="176213" algn="l"/>
                <a:tab pos="1163638" algn="l"/>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Beschrijf per uitdaging waarom het belangrijk is voor de stad van de toekomst</a:t>
            </a:r>
          </a:p>
        </p:txBody>
      </p:sp>
      <p:sp>
        <p:nvSpPr>
          <p:cNvPr id="26" name="Text Box 14">
            <a:extLst>
              <a:ext uri="{FF2B5EF4-FFF2-40B4-BE49-F238E27FC236}">
                <a16:creationId xmlns:a16="http://schemas.microsoft.com/office/drawing/2014/main" id="{C54C6458-4B48-DFBE-57E0-4CC7B4EA6225}"/>
              </a:ext>
            </a:extLst>
          </p:cNvPr>
          <p:cNvSpPr txBox="1">
            <a:spLocks noChangeArrowheads="1"/>
          </p:cNvSpPr>
          <p:nvPr/>
        </p:nvSpPr>
        <p:spPr bwMode="auto">
          <a:xfrm>
            <a:off x="7026476" y="3597424"/>
            <a:ext cx="4570157" cy="1169551"/>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Bronnen</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3"/>
              </a:rPr>
              <a:t>https://www.platform31.nl/</a:t>
            </a:r>
            <a:endParaRPr kumimoji="0" lang="nl-NL" sz="1400" b="0" i="0" u="none" strike="noStrike" kern="1200" cap="none" spc="0" normalizeH="0" baseline="0" noProof="0" dirty="0">
              <a:ln>
                <a:noFill/>
              </a:ln>
              <a:solidFill>
                <a:srgbClr val="0070C0"/>
              </a:solidFill>
              <a:effectLst/>
              <a:uLnTx/>
              <a:uFillTx/>
              <a:latin typeface="Arial" panose="020B0604020202020204" pitchFamily="34" charset="0"/>
              <a:ea typeface="Calibri" pitchFamily="34" charset="0"/>
              <a:cs typeface="Arial" panose="020B0604020202020204" pitchFamily="34" charset="0"/>
            </a:endParaRP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4"/>
              </a:rPr>
              <a:t>https://www.infomil.nl/onderwerpen/ruimte/gebiedsontwikkeling/</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a:p>
            <a:pPr marL="0" marR="0" lvl="0" indent="0" algn="l" defTabSz="808038"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hlinkClick r:id="rId5"/>
              </a:rPr>
              <a:t>https://www.socialevraagstukken.nl/dossiers/</a:t>
            </a:r>
            <a:r>
              <a:rPr kumimoji="0" lang="nl-NL" sz="14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p>
        </p:txBody>
      </p:sp>
      <p:sp>
        <p:nvSpPr>
          <p:cNvPr id="27" name="Text Box 14">
            <a:extLst>
              <a:ext uri="{FF2B5EF4-FFF2-40B4-BE49-F238E27FC236}">
                <a16:creationId xmlns:a16="http://schemas.microsoft.com/office/drawing/2014/main" id="{333D6CF1-D223-33DC-CCD6-151CC0162320}"/>
              </a:ext>
            </a:extLst>
          </p:cNvPr>
          <p:cNvSpPr txBox="1">
            <a:spLocks noChangeArrowheads="1"/>
          </p:cNvSpPr>
          <p:nvPr/>
        </p:nvSpPr>
        <p:spPr bwMode="auto">
          <a:xfrm>
            <a:off x="7026476" y="2573447"/>
            <a:ext cx="4570157" cy="707886"/>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marL="457200" marR="0" lvl="0" indent="-457200" algn="l" defTabSz="808038"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ＭＳ Ｐゴシック" pitchFamily="36" charset="-128"/>
                <a:cs typeface="Arial" panose="020B0604020202020204" pitchFamily="34" charset="0"/>
              </a:rPr>
              <a:t>Bijeenkomsten</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stad van de toekomst </a:t>
            </a:r>
          </a:p>
          <a:p>
            <a:pPr marL="171450" marR="0" lvl="0" indent="-171450" algn="l" defTabSz="808038" rtl="0" eaLnBrk="1" fontAlgn="auto" latinLnBrk="0" hangingPunct="1">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charset="0"/>
                <a:ea typeface="Calibri" pitchFamily="34" charset="0"/>
                <a:cs typeface="Arial" charset="0"/>
              </a:rPr>
              <a:t>Bijeenkomsten specialisatie</a:t>
            </a:r>
          </a:p>
        </p:txBody>
      </p:sp>
      <p:sp>
        <p:nvSpPr>
          <p:cNvPr id="28" name="Text Box 17">
            <a:extLst>
              <a:ext uri="{FF2B5EF4-FFF2-40B4-BE49-F238E27FC236}">
                <a16:creationId xmlns:a16="http://schemas.microsoft.com/office/drawing/2014/main" id="{081084BA-0304-AC76-1B67-18550023B353}"/>
              </a:ext>
            </a:extLst>
          </p:cNvPr>
          <p:cNvSpPr txBox="1">
            <a:spLocks noChangeArrowheads="1"/>
          </p:cNvSpPr>
          <p:nvPr/>
        </p:nvSpPr>
        <p:spPr bwMode="auto">
          <a:xfrm>
            <a:off x="7026476" y="925670"/>
            <a:ext cx="4570157" cy="1508105"/>
          </a:xfrm>
          <a:prstGeom prst="rect">
            <a:avLst/>
          </a:prstGeom>
          <a:noFill/>
          <a:ln w="9525">
            <a:solidFill>
              <a:schemeClr val="tx1"/>
            </a:solid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nl-NL" sz="14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Samenwerking</a:t>
            </a:r>
            <a:r>
              <a:rPr kumimoji="0" lang="nl-NL" sz="1200" b="1" i="0" u="none" strike="noStrike" kern="1200" cap="none" spc="0" normalizeH="0" baseline="0" noProof="0" dirty="0">
                <a:ln>
                  <a:noFill/>
                </a:ln>
                <a:solidFill>
                  <a:srgbClr val="CCFF33"/>
                </a:solidFill>
                <a:effectLst/>
                <a:uLnTx/>
                <a:uFillTx/>
                <a:latin typeface="Arial" pitchFamily="36" charset="0"/>
                <a:ea typeface="+mn-ea"/>
                <a:cs typeface="ＭＳ Ｐゴシック" pitchFamily="36" charset="-128"/>
              </a:rPr>
              <a:t>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Deze opdracht maak je alleen. </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Plaats je product op Teams.</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Bekijk leerproducten van anderen en geef feedback tijdens feedback </a:t>
            </a:r>
            <a:r>
              <a:rPr kumimoji="0" lang="nl-NL" sz="1300" b="0" i="0" u="none" strike="noStrike" kern="1200" cap="none" spc="0" normalizeH="0" baseline="0" noProof="0" dirty="0" err="1">
                <a:ln>
                  <a:noFill/>
                </a:ln>
                <a:solidFill>
                  <a:prstClr val="black"/>
                </a:solidFill>
                <a:effectLst/>
                <a:uLnTx/>
                <a:uFillTx/>
                <a:latin typeface="Arial" panose="020B0604020202020204" pitchFamily="34" charset="0"/>
                <a:ea typeface="Calibri" pitchFamily="34" charset="0"/>
                <a:cs typeface="Arial" panose="020B0604020202020204" pitchFamily="34" charset="0"/>
              </a:rPr>
              <a:t>friends</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Deadline product: </a:t>
            </a:r>
            <a:r>
              <a:rPr kumimoji="0" lang="nl-NL" sz="1300" b="1"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01-03-2024</a:t>
            </a:r>
          </a:p>
          <a:p>
            <a:pPr marL="171450" marR="0" lvl="0" indent="-171450" algn="l" defTabSz="914400" rtl="0" eaLnBrk="0" fontAlgn="auto" latinLnBrk="0" hangingPunct="0">
              <a:lnSpc>
                <a:spcPct val="100000"/>
              </a:lnSpc>
              <a:spcBef>
                <a:spcPts val="0"/>
              </a:spcBef>
              <a:spcAft>
                <a:spcPts val="0"/>
              </a:spcAft>
              <a:buClrTx/>
              <a:buSzTx/>
              <a:buFont typeface="Arial" pitchFamily="34" charset="0"/>
              <a:buChar char="•"/>
              <a:tabLst/>
              <a:defRPr/>
            </a:pPr>
            <a:r>
              <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rPr>
              <a:t>Feedback </a:t>
            </a:r>
            <a:r>
              <a:rPr kumimoji="0" lang="nl-NL" sz="1300" b="0" i="0" u="none" strike="noStrike" kern="1200" cap="none" spc="0" normalizeH="0" baseline="0" noProof="0" dirty="0" err="1">
                <a:ln>
                  <a:noFill/>
                </a:ln>
                <a:solidFill>
                  <a:prstClr val="black"/>
                </a:solidFill>
                <a:effectLst/>
                <a:uLnTx/>
                <a:uFillTx/>
                <a:latin typeface="Arial" panose="020B0604020202020204" pitchFamily="34" charset="0"/>
                <a:ea typeface="Calibri" pitchFamily="34" charset="0"/>
                <a:cs typeface="Arial" panose="020B0604020202020204" pitchFamily="34" charset="0"/>
              </a:rPr>
              <a:t>friends</a:t>
            </a:r>
            <a:r>
              <a:rPr kumimoji="0" lang="nl-NL" sz="1300" b="0" i="0" u="none" strike="noStrike" kern="1200" cap="none" spc="0" normalizeH="0" baseline="0" noProof="0">
                <a:ln>
                  <a:noFill/>
                </a:ln>
                <a:solidFill>
                  <a:prstClr val="black"/>
                </a:solidFill>
                <a:effectLst/>
                <a:uLnTx/>
                <a:uFillTx/>
                <a:latin typeface="Arial" panose="020B0604020202020204" pitchFamily="34" charset="0"/>
                <a:ea typeface="Calibri" pitchFamily="34" charset="0"/>
                <a:cs typeface="Arial" panose="020B0604020202020204" pitchFamily="34" charset="0"/>
              </a:rPr>
              <a:t>: </a:t>
            </a:r>
            <a:r>
              <a:rPr kumimoji="0" lang="nl-NL" sz="1300" b="1" i="0" u="none" strike="noStrike" kern="1200" cap="none" spc="0" normalizeH="0" baseline="0" noProof="0">
                <a:ln>
                  <a:noFill/>
                </a:ln>
                <a:solidFill>
                  <a:prstClr val="black"/>
                </a:solidFill>
                <a:effectLst/>
                <a:uLnTx/>
                <a:uFillTx/>
                <a:latin typeface="Arial" panose="020B0604020202020204" pitchFamily="34" charset="0"/>
                <a:ea typeface="Calibri" pitchFamily="34" charset="0"/>
                <a:cs typeface="Arial" panose="020B0604020202020204" pitchFamily="34" charset="0"/>
              </a:rPr>
              <a:t>07-03-2024</a:t>
            </a:r>
            <a:endParaRPr kumimoji="0" lang="nl-NL" sz="1300" b="0" i="0" u="none" strike="noStrike" kern="1200" cap="none" spc="0" normalizeH="0" baseline="0" noProof="0" dirty="0">
              <a:ln>
                <a:noFill/>
              </a:ln>
              <a:solidFill>
                <a:prstClr val="black"/>
              </a:solidFill>
              <a:effectLst/>
              <a:uLnTx/>
              <a:uFillTx/>
              <a:latin typeface="Arial" panose="020B0604020202020204" pitchFamily="34" charset="0"/>
              <a:ea typeface="Calibri" pitchFamily="34" charset="0"/>
              <a:cs typeface="Arial" panose="020B0604020202020204" pitchFamily="34" charset="0"/>
            </a:endParaRPr>
          </a:p>
        </p:txBody>
      </p:sp>
      <p:pic>
        <p:nvPicPr>
          <p:cNvPr id="29" name="Afbeelding 28">
            <a:extLst>
              <a:ext uri="{FF2B5EF4-FFF2-40B4-BE49-F238E27FC236}">
                <a16:creationId xmlns:a16="http://schemas.microsoft.com/office/drawing/2014/main" id="{A7B1FDEF-F46F-274F-8178-9575EC0D9338}"/>
              </a:ext>
            </a:extLst>
          </p:cNvPr>
          <p:cNvPicPr>
            <a:picLocks noChangeAspect="1"/>
          </p:cNvPicPr>
          <p:nvPr/>
        </p:nvPicPr>
        <p:blipFill rotWithShape="1">
          <a:blip r:embed="rId6"/>
          <a:srcRect l="21805" r="10840"/>
          <a:stretch/>
        </p:blipFill>
        <p:spPr>
          <a:xfrm>
            <a:off x="746955" y="899590"/>
            <a:ext cx="385812" cy="531573"/>
          </a:xfrm>
          <a:prstGeom prst="rect">
            <a:avLst/>
          </a:prstGeom>
        </p:spPr>
      </p:pic>
      <p:pic>
        <p:nvPicPr>
          <p:cNvPr id="30" name="Afbeelding 29">
            <a:extLst>
              <a:ext uri="{FF2B5EF4-FFF2-40B4-BE49-F238E27FC236}">
                <a16:creationId xmlns:a16="http://schemas.microsoft.com/office/drawing/2014/main" id="{BED85738-93BA-7EB8-489F-37F4D0F38EBF}"/>
              </a:ext>
            </a:extLst>
          </p:cNvPr>
          <p:cNvPicPr>
            <a:picLocks noChangeAspect="1"/>
          </p:cNvPicPr>
          <p:nvPr/>
        </p:nvPicPr>
        <p:blipFill>
          <a:blip r:embed="rId7"/>
          <a:stretch>
            <a:fillRect/>
          </a:stretch>
        </p:blipFill>
        <p:spPr>
          <a:xfrm>
            <a:off x="805633" y="2257792"/>
            <a:ext cx="263290" cy="321303"/>
          </a:xfrm>
          <a:prstGeom prst="rect">
            <a:avLst/>
          </a:prstGeom>
        </p:spPr>
      </p:pic>
      <p:pic>
        <p:nvPicPr>
          <p:cNvPr id="31" name="Afbeelding 30">
            <a:extLst>
              <a:ext uri="{FF2B5EF4-FFF2-40B4-BE49-F238E27FC236}">
                <a16:creationId xmlns:a16="http://schemas.microsoft.com/office/drawing/2014/main" id="{C70204C7-26E3-E459-54DF-84358C5BCCFA}"/>
              </a:ext>
            </a:extLst>
          </p:cNvPr>
          <p:cNvPicPr>
            <a:picLocks noChangeAspect="1"/>
          </p:cNvPicPr>
          <p:nvPr/>
        </p:nvPicPr>
        <p:blipFill>
          <a:blip r:embed="rId8"/>
          <a:stretch>
            <a:fillRect/>
          </a:stretch>
        </p:blipFill>
        <p:spPr>
          <a:xfrm>
            <a:off x="804137" y="3345943"/>
            <a:ext cx="266283" cy="416301"/>
          </a:xfrm>
          <a:prstGeom prst="rect">
            <a:avLst/>
          </a:prstGeom>
        </p:spPr>
      </p:pic>
      <p:pic>
        <p:nvPicPr>
          <p:cNvPr id="32" name="Afbeelding 31">
            <a:extLst>
              <a:ext uri="{FF2B5EF4-FFF2-40B4-BE49-F238E27FC236}">
                <a16:creationId xmlns:a16="http://schemas.microsoft.com/office/drawing/2014/main" id="{141612B8-410D-5172-2258-45F3750B2743}"/>
              </a:ext>
            </a:extLst>
          </p:cNvPr>
          <p:cNvPicPr>
            <a:picLocks noChangeAspect="1"/>
          </p:cNvPicPr>
          <p:nvPr/>
        </p:nvPicPr>
        <p:blipFill>
          <a:blip r:embed="rId9"/>
          <a:stretch>
            <a:fillRect/>
          </a:stretch>
        </p:blipFill>
        <p:spPr>
          <a:xfrm>
            <a:off x="6532833" y="925670"/>
            <a:ext cx="385812" cy="263054"/>
          </a:xfrm>
          <a:prstGeom prst="rect">
            <a:avLst/>
          </a:prstGeom>
        </p:spPr>
      </p:pic>
      <p:pic>
        <p:nvPicPr>
          <p:cNvPr id="33" name="Afbeelding 32">
            <a:extLst>
              <a:ext uri="{FF2B5EF4-FFF2-40B4-BE49-F238E27FC236}">
                <a16:creationId xmlns:a16="http://schemas.microsoft.com/office/drawing/2014/main" id="{4AA9A3D3-4AE4-02E0-C8B4-2D4C2C8025C8}"/>
              </a:ext>
            </a:extLst>
          </p:cNvPr>
          <p:cNvPicPr>
            <a:picLocks noChangeAspect="1"/>
          </p:cNvPicPr>
          <p:nvPr/>
        </p:nvPicPr>
        <p:blipFill>
          <a:blip r:embed="rId10"/>
          <a:stretch>
            <a:fillRect/>
          </a:stretch>
        </p:blipFill>
        <p:spPr>
          <a:xfrm>
            <a:off x="6576882" y="3611245"/>
            <a:ext cx="299225" cy="290796"/>
          </a:xfrm>
          <a:prstGeom prst="rect">
            <a:avLst/>
          </a:prstGeom>
        </p:spPr>
      </p:pic>
      <p:pic>
        <p:nvPicPr>
          <p:cNvPr id="34" name="Afbeelding 33">
            <a:extLst>
              <a:ext uri="{FF2B5EF4-FFF2-40B4-BE49-F238E27FC236}">
                <a16:creationId xmlns:a16="http://schemas.microsoft.com/office/drawing/2014/main" id="{76A07CEA-668F-74BC-199C-1B3ABCD1B7FE}"/>
              </a:ext>
            </a:extLst>
          </p:cNvPr>
          <p:cNvPicPr>
            <a:picLocks noChangeAspect="1"/>
          </p:cNvPicPr>
          <p:nvPr/>
        </p:nvPicPr>
        <p:blipFill rotWithShape="1">
          <a:blip r:embed="rId11"/>
          <a:srcRect l="17050" t="33024" r="61669" b="30375"/>
          <a:stretch/>
        </p:blipFill>
        <p:spPr>
          <a:xfrm>
            <a:off x="6575370" y="2573447"/>
            <a:ext cx="300737" cy="290796"/>
          </a:xfrm>
          <a:prstGeom prst="rect">
            <a:avLst/>
          </a:prstGeom>
        </p:spPr>
      </p:pic>
      <p:pic>
        <p:nvPicPr>
          <p:cNvPr id="17" name="Picture 4" descr="Afbeeldingsresultaat voor overbevolking">
            <a:extLst>
              <a:ext uri="{FF2B5EF4-FFF2-40B4-BE49-F238E27FC236}">
                <a16:creationId xmlns:a16="http://schemas.microsoft.com/office/drawing/2014/main" id="{7EE4C58B-552A-7847-294B-322D2F548068}"/>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75370" y="4900214"/>
            <a:ext cx="2376491" cy="133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93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63AF9D"/>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35FC429-4988-4AB0-BA26-AB2920788FF8}"/>
              </a:ext>
            </a:extLst>
          </p:cNvPr>
          <p:cNvSpPr>
            <a:spLocks noGrp="1"/>
          </p:cNvSpPr>
          <p:nvPr>
            <p:ph type="title"/>
          </p:nvPr>
        </p:nvSpPr>
        <p:spPr>
          <a:xfrm>
            <a:off x="838200" y="401221"/>
            <a:ext cx="10515600" cy="1348065"/>
          </a:xfrm>
        </p:spPr>
        <p:txBody>
          <a:bodyPr>
            <a:normAutofit/>
          </a:bodyPr>
          <a:lstStyle/>
          <a:p>
            <a:pPr algn="ctr"/>
            <a:r>
              <a:rPr lang="nl-NL" sz="6800" dirty="0">
                <a:solidFill>
                  <a:schemeClr val="bg1"/>
                </a:solidFill>
                <a:latin typeface="Arial" panose="020B0604020202020204" pitchFamily="34" charset="0"/>
                <a:cs typeface="Arial" panose="020B0604020202020204" pitchFamily="34" charset="0"/>
              </a:rPr>
              <a:t>Excursie?</a:t>
            </a:r>
          </a:p>
        </p:txBody>
      </p:sp>
    </p:spTree>
    <p:extLst>
      <p:ext uri="{BB962C8B-B14F-4D97-AF65-F5344CB8AC3E}">
        <p14:creationId xmlns:p14="http://schemas.microsoft.com/office/powerpoint/2010/main" val="759857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2" name="Group 11">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3" name="Rectangle 12">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6" name="Freeform: Shape 15">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8" name="Rectangle 17">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20CA82B2-9D99-11D9-5425-3B2ED60AAA21}"/>
              </a:ext>
            </a:extLst>
          </p:cNvPr>
          <p:cNvSpPr>
            <a:spLocks noGrp="1"/>
          </p:cNvSpPr>
          <p:nvPr>
            <p:ph type="ctrTitle"/>
          </p:nvPr>
        </p:nvSpPr>
        <p:spPr>
          <a:xfrm>
            <a:off x="1143000" y="1676400"/>
            <a:ext cx="3810000" cy="3505200"/>
          </a:xfrm>
        </p:spPr>
        <p:txBody>
          <a:bodyPr vert="horz" lIns="91440" tIns="45720" rIns="91440" bIns="45720" rtlCol="0" anchor="t">
            <a:normAutofit/>
          </a:bodyPr>
          <a:lstStyle/>
          <a:p>
            <a:pPr algn="l"/>
            <a:r>
              <a:rPr lang="en-US" sz="4000" kern="1200">
                <a:solidFill>
                  <a:schemeClr val="tx1"/>
                </a:solidFill>
                <a:latin typeface="+mj-lt"/>
                <a:ea typeface="+mj-ea"/>
                <a:cs typeface="+mj-cs"/>
              </a:rPr>
              <a:t>Kwetsbare groepen in de stad van de toekomst: diversiteit in de stad</a:t>
            </a:r>
          </a:p>
        </p:txBody>
      </p:sp>
      <p:sp>
        <p:nvSpPr>
          <p:cNvPr id="5" name="Tekstvak 4">
            <a:extLst>
              <a:ext uri="{FF2B5EF4-FFF2-40B4-BE49-F238E27FC236}">
                <a16:creationId xmlns:a16="http://schemas.microsoft.com/office/drawing/2014/main" id="{52EA7C9B-78CB-C3E7-19DC-94588050C0B1}"/>
              </a:ext>
            </a:extLst>
          </p:cNvPr>
          <p:cNvSpPr txBox="1"/>
          <p:nvPr/>
        </p:nvSpPr>
        <p:spPr>
          <a:xfrm>
            <a:off x="5181604" y="1676400"/>
            <a:ext cx="5638796" cy="3505200"/>
          </a:xfrm>
          <a:prstGeom prst="rect">
            <a:avLst/>
          </a:prstGeom>
        </p:spPr>
        <p:txBody>
          <a:bodyPr vert="horz" lIns="91440" tIns="45720" rIns="91440" bIns="45720" rtlCol="0">
            <a:normAutofit/>
          </a:bodyPr>
          <a:lstStyle/>
          <a:p>
            <a:pPr>
              <a:lnSpc>
                <a:spcPct val="90000"/>
              </a:lnSpc>
              <a:spcAft>
                <a:spcPts val="600"/>
              </a:spcAft>
            </a:pPr>
            <a:r>
              <a:rPr lang="en-US" sz="2200" b="1" dirty="0" err="1">
                <a:solidFill>
                  <a:schemeClr val="tx1">
                    <a:alpha val="55000"/>
                  </a:schemeClr>
                </a:solidFill>
              </a:rPr>
              <a:t>Begrippenlijst</a:t>
            </a:r>
            <a:r>
              <a:rPr lang="en-US" sz="2200" b="1" dirty="0">
                <a:solidFill>
                  <a:schemeClr val="tx1">
                    <a:alpha val="55000"/>
                  </a:schemeClr>
                </a:solidFill>
              </a:rPr>
              <a:t>: </a:t>
            </a: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Multicultureel</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Allochtoon</a:t>
            </a:r>
            <a:r>
              <a:rPr lang="en-US" sz="2200" dirty="0">
                <a:solidFill>
                  <a:schemeClr val="tx1">
                    <a:alpha val="55000"/>
                  </a:schemeClr>
                </a:solidFill>
              </a:rPr>
              <a:t> </a:t>
            </a:r>
            <a:r>
              <a:rPr lang="en-US" sz="2200" dirty="0" err="1">
                <a:solidFill>
                  <a:schemeClr val="tx1">
                    <a:alpha val="55000"/>
                  </a:schemeClr>
                </a:solidFill>
              </a:rPr>
              <a:t>en</a:t>
            </a:r>
            <a:r>
              <a:rPr lang="en-US" sz="2200" dirty="0">
                <a:solidFill>
                  <a:schemeClr val="tx1">
                    <a:alpha val="55000"/>
                  </a:schemeClr>
                </a:solidFill>
              </a:rPr>
              <a:t> </a:t>
            </a:r>
            <a:r>
              <a:rPr lang="en-US" sz="2200" dirty="0" err="1">
                <a:solidFill>
                  <a:schemeClr val="tx1">
                    <a:alpha val="55000"/>
                  </a:schemeClr>
                </a:solidFill>
              </a:rPr>
              <a:t>autochtoon</a:t>
            </a:r>
            <a:r>
              <a:rPr lang="en-US" sz="2200" dirty="0">
                <a:solidFill>
                  <a:schemeClr val="tx1">
                    <a:alpha val="55000"/>
                  </a:schemeClr>
                </a:solidFill>
              </a:rPr>
              <a:t> </a:t>
            </a: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Emigratie</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Immigratie</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Globalisering</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Mondialisering</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Segregatie</a:t>
            </a:r>
            <a:endParaRPr lang="en-US" sz="2200" dirty="0">
              <a:solidFill>
                <a:schemeClr val="tx1">
                  <a:alpha val="55000"/>
                </a:schemeClr>
              </a:solidFill>
            </a:endParaRPr>
          </a:p>
          <a:p>
            <a:pPr indent="-228600">
              <a:lnSpc>
                <a:spcPct val="90000"/>
              </a:lnSpc>
              <a:spcAft>
                <a:spcPts val="600"/>
              </a:spcAft>
              <a:buFont typeface="Arial" panose="020B0604020202020204" pitchFamily="34" charset="0"/>
              <a:buChar char="•"/>
            </a:pPr>
            <a:r>
              <a:rPr lang="en-US" sz="2200" dirty="0" err="1">
                <a:solidFill>
                  <a:schemeClr val="tx1">
                    <a:alpha val="55000"/>
                  </a:schemeClr>
                </a:solidFill>
              </a:rPr>
              <a:t>Integratie</a:t>
            </a:r>
            <a:endParaRPr lang="en-US" sz="2200" dirty="0">
              <a:solidFill>
                <a:schemeClr val="tx1">
                  <a:alpha val="55000"/>
                </a:schemeClr>
              </a:solidFill>
            </a:endParaRPr>
          </a:p>
        </p:txBody>
      </p:sp>
    </p:spTree>
    <p:extLst>
      <p:ext uri="{BB962C8B-B14F-4D97-AF65-F5344CB8AC3E}">
        <p14:creationId xmlns:p14="http://schemas.microsoft.com/office/powerpoint/2010/main" val="3945905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C6F80E-0FDF-4BBF-9223-260351A6F245}"/>
              </a:ext>
            </a:extLst>
          </p:cNvPr>
          <p:cNvSpPr>
            <a:spLocks noGrp="1"/>
          </p:cNvSpPr>
          <p:nvPr>
            <p:ph type="title"/>
          </p:nvPr>
        </p:nvSpPr>
        <p:spPr>
          <a:xfrm>
            <a:off x="630935" y="639520"/>
            <a:ext cx="7249343" cy="1719072"/>
          </a:xfrm>
        </p:spPr>
        <p:txBody>
          <a:bodyPr anchor="b">
            <a:normAutofit/>
          </a:bodyPr>
          <a:lstStyle/>
          <a:p>
            <a:pPr>
              <a:lnSpc>
                <a:spcPct val="90000"/>
              </a:lnSpc>
            </a:pPr>
            <a:r>
              <a:rPr lang="nl-NL" sz="2600" dirty="0">
                <a:latin typeface="Arial" panose="020B0604020202020204" pitchFamily="34" charset="0"/>
                <a:cs typeface="Arial" panose="020B0604020202020204" pitchFamily="34" charset="0"/>
              </a:rPr>
              <a:t>Thema van deze les: </a:t>
            </a:r>
            <a:br>
              <a:rPr lang="nl-NL" sz="2600" dirty="0">
                <a:latin typeface="Arial" panose="020B0604020202020204" pitchFamily="34" charset="0"/>
                <a:cs typeface="Arial" panose="020B0604020202020204" pitchFamily="34" charset="0"/>
              </a:rPr>
            </a:br>
            <a:r>
              <a:rPr lang="nl-NL" sz="2800" dirty="0">
                <a:latin typeface="Arial" panose="020B0604020202020204" pitchFamily="34" charset="0"/>
                <a:cs typeface="Arial" panose="020B0604020202020204" pitchFamily="34" charset="0"/>
              </a:rPr>
              <a:t>de stad van de toekomst is intercultureel </a:t>
            </a:r>
            <a:br>
              <a:rPr lang="nl-NL" sz="2600" dirty="0">
                <a:latin typeface="Arial" panose="020B0604020202020204" pitchFamily="34" charset="0"/>
                <a:cs typeface="Arial" panose="020B0604020202020204" pitchFamily="34" charset="0"/>
              </a:rPr>
            </a:br>
            <a:endParaRPr lang="nl-NL" sz="2600" dirty="0">
              <a:latin typeface="Arial" panose="020B0604020202020204" pitchFamily="34" charset="0"/>
              <a:cs typeface="Arial" panose="020B0604020202020204" pitchFamily="34" charset="0"/>
            </a:endParaRPr>
          </a:p>
        </p:txBody>
      </p:sp>
      <p:sp>
        <p:nvSpPr>
          <p:cNvPr id="1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8B314B7-97B1-4A29-8B73-352A9E1EC657}"/>
              </a:ext>
            </a:extLst>
          </p:cNvPr>
          <p:cNvSpPr>
            <a:spLocks noGrp="1"/>
          </p:cNvSpPr>
          <p:nvPr>
            <p:ph idx="1"/>
          </p:nvPr>
        </p:nvSpPr>
        <p:spPr>
          <a:xfrm>
            <a:off x="679084" y="3279819"/>
            <a:ext cx="3910242" cy="3410712"/>
          </a:xfrm>
        </p:spPr>
        <p:txBody>
          <a:bodyPr anchor="t">
            <a:normAutofit/>
          </a:bodyPr>
          <a:lstStyle/>
          <a:p>
            <a:r>
              <a:rPr lang="nl-NL" sz="1800" dirty="0">
                <a:latin typeface="Arial" panose="020B0604020202020204" pitchFamily="34" charset="0"/>
                <a:cs typeface="Arial" panose="020B0604020202020204" pitchFamily="34" charset="0"/>
              </a:rPr>
              <a:t>Globalisering </a:t>
            </a:r>
          </a:p>
          <a:p>
            <a:r>
              <a:rPr lang="nl-NL" sz="1800" dirty="0">
                <a:latin typeface="Arial" panose="020B0604020202020204" pitchFamily="34" charset="0"/>
                <a:cs typeface="Arial" panose="020B0604020202020204" pitchFamily="34" charset="0"/>
              </a:rPr>
              <a:t>Mondialisering </a:t>
            </a:r>
          </a:p>
          <a:p>
            <a:r>
              <a:rPr lang="nl-NL" sz="1800" dirty="0">
                <a:latin typeface="Arial" panose="020B0604020202020204" pitchFamily="34" charset="0"/>
                <a:cs typeface="Arial" panose="020B0604020202020204" pitchFamily="34" charset="0"/>
              </a:rPr>
              <a:t>Segregatie </a:t>
            </a:r>
          </a:p>
          <a:p>
            <a:r>
              <a:rPr lang="nl-NL" sz="1800" dirty="0">
                <a:latin typeface="Arial" panose="020B0604020202020204" pitchFamily="34" charset="0"/>
                <a:cs typeface="Arial" panose="020B0604020202020204" pitchFamily="34" charset="0"/>
              </a:rPr>
              <a:t>Integratie </a:t>
            </a:r>
          </a:p>
        </p:txBody>
      </p:sp>
      <mc:AlternateContent xmlns:mc="http://schemas.openxmlformats.org/markup-compatibility/2006" xmlns:p14="http://schemas.microsoft.com/office/powerpoint/2010/main">
        <mc:Choice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Afbeelding 3">
            <a:extLst>
              <a:ext uri="{FF2B5EF4-FFF2-40B4-BE49-F238E27FC236}">
                <a16:creationId xmlns:a16="http://schemas.microsoft.com/office/drawing/2014/main" id="{97C98C60-DE3B-40A0-B6F8-4EDB2E81743D}"/>
              </a:ext>
            </a:extLst>
          </p:cNvPr>
          <p:cNvPicPr>
            <a:picLocks noChangeAspect="1"/>
          </p:cNvPicPr>
          <p:nvPr/>
        </p:nvPicPr>
        <p:blipFill rotWithShape="1">
          <a:blip r:embed="rId4"/>
          <a:srcRect t="3017"/>
          <a:stretch/>
        </p:blipFill>
        <p:spPr>
          <a:xfrm>
            <a:off x="5288280" y="2419266"/>
            <a:ext cx="6903720" cy="3883352"/>
          </a:xfrm>
          <a:prstGeom prst="rect">
            <a:avLst/>
          </a:prstGeom>
        </p:spPr>
      </p:pic>
      <p:sp>
        <p:nvSpPr>
          <p:cNvPr id="9" name="Tekstvak 8">
            <a:extLst>
              <a:ext uri="{FF2B5EF4-FFF2-40B4-BE49-F238E27FC236}">
                <a16:creationId xmlns:a16="http://schemas.microsoft.com/office/drawing/2014/main" id="{95CEE06E-98BA-42E4-9B29-D1F337F35270}"/>
              </a:ext>
            </a:extLst>
          </p:cNvPr>
          <p:cNvSpPr txBox="1"/>
          <p:nvPr/>
        </p:nvSpPr>
        <p:spPr>
          <a:xfrm>
            <a:off x="679084" y="2633488"/>
            <a:ext cx="9790282" cy="646331"/>
          </a:xfrm>
          <a:prstGeom prst="rect">
            <a:avLst/>
          </a:prstGeom>
          <a:noFill/>
        </p:spPr>
        <p:txBody>
          <a:bodyPr wrap="square">
            <a:spAutoFit/>
          </a:bodyPr>
          <a:lstStyle/>
          <a:p>
            <a:r>
              <a:rPr lang="nl-NL" sz="1800" dirty="0">
                <a:latin typeface="Arial" panose="020B0604020202020204" pitchFamily="34" charset="0"/>
                <a:cs typeface="Arial" panose="020B0604020202020204" pitchFamily="34" charset="0"/>
              </a:rPr>
              <a:t>Begrippen die te maken hebben met het samenleven van mensen in de steden van de toekomst: </a:t>
            </a:r>
            <a:endParaRPr lang="nl-NL" dirty="0"/>
          </a:p>
        </p:txBody>
      </p:sp>
    </p:spTree>
    <p:extLst>
      <p:ext uri="{BB962C8B-B14F-4D97-AF65-F5344CB8AC3E}">
        <p14:creationId xmlns:p14="http://schemas.microsoft.com/office/powerpoint/2010/main" val="415842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661A81-6CE6-492F-AD08-5E1CD8BB922E}"/>
              </a:ext>
            </a:extLst>
          </p:cNvPr>
          <p:cNvSpPr>
            <a:spLocks noGrp="1"/>
          </p:cNvSpPr>
          <p:nvPr>
            <p:ph type="title"/>
          </p:nvPr>
        </p:nvSpPr>
        <p:spPr>
          <a:xfrm>
            <a:off x="576072" y="238539"/>
            <a:ext cx="11018520" cy="1434415"/>
          </a:xfrm>
        </p:spPr>
        <p:txBody>
          <a:bodyPr anchor="b">
            <a:normAutofit/>
          </a:bodyPr>
          <a:lstStyle/>
          <a:p>
            <a:r>
              <a:rPr lang="nl-NL" sz="4400" b="1" dirty="0">
                <a:latin typeface="Arial" panose="020B0604020202020204" pitchFamily="34" charset="0"/>
                <a:cs typeface="Arial" panose="020B0604020202020204" pitchFamily="34" charset="0"/>
              </a:rPr>
              <a:t>Globalisering = </a:t>
            </a:r>
            <a:endParaRPr lang="nl-NL" sz="4400" dirty="0">
              <a:latin typeface="Arial" panose="020B0604020202020204" pitchFamily="34" charset="0"/>
              <a:cs typeface="Arial" panose="020B0604020202020204" pitchFamily="34" charset="0"/>
            </a:endParaRPr>
          </a:p>
        </p:txBody>
      </p:sp>
      <p:sp>
        <p:nvSpPr>
          <p:cNvPr id="14"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5C8E027-1569-4E6A-8D54-36C6595DCACF}"/>
              </a:ext>
            </a:extLst>
          </p:cNvPr>
          <p:cNvSpPr>
            <a:spLocks noGrp="1"/>
          </p:cNvSpPr>
          <p:nvPr>
            <p:ph idx="1"/>
          </p:nvPr>
        </p:nvSpPr>
        <p:spPr>
          <a:xfrm>
            <a:off x="572493" y="2071316"/>
            <a:ext cx="6713552" cy="4119172"/>
          </a:xfrm>
        </p:spPr>
        <p:txBody>
          <a:bodyPr anchor="t">
            <a:normAutofit lnSpcReduction="10000"/>
          </a:bodyPr>
          <a:lstStyle/>
          <a:p>
            <a:pPr marL="0" indent="0">
              <a:lnSpc>
                <a:spcPct val="100000"/>
              </a:lnSpc>
              <a:buNone/>
            </a:pPr>
            <a:r>
              <a:rPr lang="nl-NL" sz="2100" dirty="0">
                <a:latin typeface="Arial" panose="020B0604020202020204" pitchFamily="34" charset="0"/>
                <a:cs typeface="Arial" panose="020B0604020202020204" pitchFamily="34" charset="0"/>
              </a:rPr>
              <a:t>Globalisering is een toenemend proces van economische, culturele en politieke integratie op mondiaal niveau. Door de openstelling van grenzen tussen landen, kunnen goederen en diensten zich gemakkelijker verplaatsen. Globalisering is een proces wat net zo oud is als de mens, maar de afgelopen eeuw is dit proces in een versnelling geraakt. Deze versnelling is te verklaren aan de hand van drie dingen, namelijk:</a:t>
            </a:r>
          </a:p>
          <a:p>
            <a:pPr lvl="1">
              <a:lnSpc>
                <a:spcPct val="100000"/>
              </a:lnSpc>
            </a:pPr>
            <a:r>
              <a:rPr lang="nl-NL" sz="2000" dirty="0">
                <a:latin typeface="Arial" panose="020B0604020202020204" pitchFamily="34" charset="0"/>
                <a:cs typeface="Arial" panose="020B0604020202020204" pitchFamily="34" charset="0"/>
              </a:rPr>
              <a:t>Transport en communicatietechnologie is aanzienlijk verbeterd</a:t>
            </a:r>
          </a:p>
          <a:p>
            <a:pPr lvl="1">
              <a:lnSpc>
                <a:spcPct val="100000"/>
              </a:lnSpc>
            </a:pPr>
            <a:r>
              <a:rPr lang="nl-NL" sz="2000" dirty="0">
                <a:latin typeface="Arial" panose="020B0604020202020204" pitchFamily="34" charset="0"/>
                <a:cs typeface="Arial" panose="020B0604020202020204" pitchFamily="34" charset="0"/>
              </a:rPr>
              <a:t>Minder handelsbelemmeringen</a:t>
            </a:r>
          </a:p>
          <a:p>
            <a:pPr lvl="1">
              <a:lnSpc>
                <a:spcPct val="100000"/>
              </a:lnSpc>
            </a:pPr>
            <a:r>
              <a:rPr lang="nl-NL" sz="2000" dirty="0">
                <a:latin typeface="Arial" panose="020B0604020202020204" pitchFamily="34" charset="0"/>
                <a:cs typeface="Arial" panose="020B0604020202020204" pitchFamily="34" charset="0"/>
              </a:rPr>
              <a:t>Snelle groei van multinationals </a:t>
            </a:r>
          </a:p>
          <a:p>
            <a:pPr lvl="1">
              <a:lnSpc>
                <a:spcPct val="100000"/>
              </a:lnSpc>
            </a:pPr>
            <a:endParaRPr lang="nl-NL" sz="1300" dirty="0"/>
          </a:p>
          <a:p>
            <a:pPr>
              <a:lnSpc>
                <a:spcPct val="100000"/>
              </a:lnSpc>
            </a:pPr>
            <a:endParaRPr lang="nl-NL" sz="1300" dirty="0"/>
          </a:p>
        </p:txBody>
      </p:sp>
      <p:pic>
        <p:nvPicPr>
          <p:cNvPr id="4" name="Afbeelding 3">
            <a:extLst>
              <a:ext uri="{FF2B5EF4-FFF2-40B4-BE49-F238E27FC236}">
                <a16:creationId xmlns:a16="http://schemas.microsoft.com/office/drawing/2014/main" id="{EAC70741-DD56-4961-90E9-DC9D7C7F8395}"/>
              </a:ext>
            </a:extLst>
          </p:cNvPr>
          <p:cNvPicPr>
            <a:picLocks noChangeAspect="1"/>
          </p:cNvPicPr>
          <p:nvPr/>
        </p:nvPicPr>
        <p:blipFill rotWithShape="1">
          <a:blip r:embed="rId2"/>
          <a:srcRect l="21110" r="16599" b="2"/>
          <a:stretch/>
        </p:blipFill>
        <p:spPr>
          <a:xfrm>
            <a:off x="7675658" y="2093976"/>
            <a:ext cx="3941064" cy="4096512"/>
          </a:xfrm>
          <a:prstGeom prst="rect">
            <a:avLst/>
          </a:prstGeom>
        </p:spPr>
      </p:pic>
    </p:spTree>
    <p:extLst>
      <p:ext uri="{BB962C8B-B14F-4D97-AF65-F5344CB8AC3E}">
        <p14:creationId xmlns:p14="http://schemas.microsoft.com/office/powerpoint/2010/main" val="4225592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FE23A8F-05B6-2D3F-7EF2-1A6C601D17AB}"/>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E7F93D2-E839-B996-CABC-2AF80112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
            <a:extLst>
              <a:ext uri="{FF2B5EF4-FFF2-40B4-BE49-F238E27FC236}">
                <a16:creationId xmlns:a16="http://schemas.microsoft.com/office/drawing/2014/main" id="{5DE1E3FC-FD68-3060-058C-94892C393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63AF9D"/>
          </a:solidFill>
          <a:ln w="38100" cap="rnd">
            <a:solidFill>
              <a:srgbClr val="63AF9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0ED329-BA60-A48E-948D-214B6308FB37}"/>
              </a:ext>
            </a:extLst>
          </p:cNvPr>
          <p:cNvSpPr>
            <a:spLocks noGrp="1"/>
          </p:cNvSpPr>
          <p:nvPr>
            <p:ph type="title"/>
          </p:nvPr>
        </p:nvSpPr>
        <p:spPr>
          <a:xfrm>
            <a:off x="838200" y="365125"/>
            <a:ext cx="10515600" cy="1325563"/>
          </a:xfrm>
        </p:spPr>
        <p:txBody>
          <a:bodyPr>
            <a:normAutofit/>
          </a:bodyPr>
          <a:lstStyle/>
          <a:p>
            <a:r>
              <a:rPr lang="nl-NL" dirty="0">
                <a:latin typeface="Arial" panose="020B0604020202020204" pitchFamily="34" charset="0"/>
                <a:cs typeface="Arial" panose="020B0604020202020204" pitchFamily="34" charset="0"/>
              </a:rPr>
              <a:t>Impact van globalisering?</a:t>
            </a:r>
          </a:p>
        </p:txBody>
      </p:sp>
      <p:sp>
        <p:nvSpPr>
          <p:cNvPr id="3" name="Tijdelijke aanduiding voor inhoud 2">
            <a:extLst>
              <a:ext uri="{FF2B5EF4-FFF2-40B4-BE49-F238E27FC236}">
                <a16:creationId xmlns:a16="http://schemas.microsoft.com/office/drawing/2014/main" id="{E078EFAA-E65A-9C79-B5B9-3A00245EDF25}"/>
              </a:ext>
            </a:extLst>
          </p:cNvPr>
          <p:cNvSpPr>
            <a:spLocks noGrp="1"/>
          </p:cNvSpPr>
          <p:nvPr>
            <p:ph idx="1"/>
          </p:nvPr>
        </p:nvSpPr>
        <p:spPr>
          <a:xfrm>
            <a:off x="838200" y="1929384"/>
            <a:ext cx="10515600" cy="4251960"/>
          </a:xfrm>
        </p:spPr>
        <p:txBody>
          <a:bodyPr>
            <a:normAutofit/>
          </a:bodyPr>
          <a:lstStyle/>
          <a:p>
            <a:pPr>
              <a:lnSpc>
                <a:spcPct val="100000"/>
              </a:lnSpc>
            </a:pPr>
            <a:r>
              <a:rPr lang="nl-NL" sz="1500" dirty="0">
                <a:latin typeface="Arial" panose="020B0604020202020204" pitchFamily="34" charset="0"/>
                <a:cs typeface="Arial" panose="020B0604020202020204" pitchFamily="34" charset="0"/>
              </a:rPr>
              <a:t>In zijn boek ‘Wereldwijde Ongelijkheid’ maakt de Amerikaans-Servische econoom Branko </a:t>
            </a:r>
            <a:r>
              <a:rPr lang="nl-NL" sz="1500" dirty="0" err="1">
                <a:latin typeface="Arial" panose="020B0604020202020204" pitchFamily="34" charset="0"/>
                <a:cs typeface="Arial" panose="020B0604020202020204" pitchFamily="34" charset="0"/>
              </a:rPr>
              <a:t>Milanovic</a:t>
            </a:r>
            <a:r>
              <a:rPr lang="nl-NL" sz="1500" dirty="0">
                <a:latin typeface="Arial" panose="020B0604020202020204" pitchFamily="34" charset="0"/>
                <a:cs typeface="Arial" panose="020B0604020202020204" pitchFamily="34" charset="0"/>
              </a:rPr>
              <a:t>  duidelijk dat de afgelopen 30 jaar veel mensen over de hele wereld er door de globalisering duidelijk op vooruit zijn gegaan. Wereldwijd is het aantal mensen in armoede sterk afgenomen. Een mooie ontwikkeling, maar niet een zonder verliezers, ook in de rijkere landen. Daar zijn vooral mensen met een relatief lage opleiding steeds vaker de dupe. Hun arbeidsmarktpositie, inkomen, en maatschappelijke status staat door de globalisering, in samenhang met technologische veranderingen, steeds verder onder druk. Ook in Nederland.</a:t>
            </a:r>
          </a:p>
          <a:p>
            <a:pPr>
              <a:lnSpc>
                <a:spcPct val="100000"/>
              </a:lnSpc>
            </a:pPr>
            <a:r>
              <a:rPr lang="nl-NL" sz="1500" dirty="0">
                <a:latin typeface="Arial" panose="020B0604020202020204" pitchFamily="34" charset="0"/>
                <a:cs typeface="Arial" panose="020B0604020202020204" pitchFamily="34" charset="0"/>
              </a:rPr>
              <a:t>Vanaf 1980, in een fase van versnellende globalisering, nam het groeitempo van de Nederlandse economie echter af en werden de maatschappelijke scheidslijnen weer groter. Door de voortschrijdende technologische ontwikkeling en de snel toenemende globalisering werd de bestaande verdeling van werk, inkomen en perspectief geleidelijk aan weer ongelijker.</a:t>
            </a:r>
          </a:p>
          <a:p>
            <a:pPr>
              <a:lnSpc>
                <a:spcPct val="100000"/>
              </a:lnSpc>
            </a:pPr>
            <a:r>
              <a:rPr lang="nl-NL" sz="1500" dirty="0">
                <a:latin typeface="Arial" panose="020B0604020202020204" pitchFamily="34" charset="0"/>
                <a:cs typeface="Arial" panose="020B0604020202020204" pitchFamily="34" charset="0"/>
              </a:rPr>
              <a:t>Inmiddels is een situatie ontstaan waarin aan de ene kant hoger opgeleiden van toegenomen welvaart kunnen profiteren, terwijl aan de andere kant de positie van de lager opgeleiden verslechtert en onzekerder wordt. En die groeiende onzekerheid uit zich in angst, woede, en verzet tegen globalisering, Europese integratie, banken, islam en migranten.</a:t>
            </a:r>
          </a:p>
          <a:p>
            <a:pPr marL="0" indent="0">
              <a:lnSpc>
                <a:spcPct val="100000"/>
              </a:lnSpc>
              <a:buNone/>
            </a:pPr>
            <a:r>
              <a:rPr lang="nl-NL" sz="1500" u="sng" dirty="0">
                <a:latin typeface="Arial" panose="020B0604020202020204" pitchFamily="34" charset="0"/>
                <a:cs typeface="Arial" panose="020B0604020202020204" pitchFamily="34" charset="0"/>
                <a:hlinkClick r:id="rId3"/>
              </a:rPr>
              <a:t>https://www.youtube.com/watch?time_continue=82&amp;v=-3Bf4pUsCQg&amp;feature=emb_logo</a:t>
            </a:r>
            <a:r>
              <a:rPr lang="nl-NL" sz="1500" dirty="0">
                <a:latin typeface="Arial" panose="020B0604020202020204" pitchFamily="34" charset="0"/>
                <a:cs typeface="Arial" panose="020B0604020202020204" pitchFamily="34" charset="0"/>
              </a:rPr>
              <a:t> : filmpje over culturele en sociale globalisering </a:t>
            </a:r>
          </a:p>
          <a:p>
            <a:pPr marL="0" indent="0">
              <a:lnSpc>
                <a:spcPct val="100000"/>
              </a:lnSpc>
              <a:buNone/>
            </a:pPr>
            <a:endParaRPr lang="nl-NL" sz="1500" dirty="0"/>
          </a:p>
        </p:txBody>
      </p:sp>
    </p:spTree>
    <p:extLst>
      <p:ext uri="{BB962C8B-B14F-4D97-AF65-F5344CB8AC3E}">
        <p14:creationId xmlns:p14="http://schemas.microsoft.com/office/powerpoint/2010/main" val="2426349170"/>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ketchyVTI">
  <a:themeElements>
    <a:clrScheme name="AnalogousFromLightSeedLeftStep">
      <a:dk1>
        <a:srgbClr val="000000"/>
      </a:dk1>
      <a:lt1>
        <a:srgbClr val="FFFFFF"/>
      </a:lt1>
      <a:dk2>
        <a:srgbClr val="3E4124"/>
      </a:dk2>
      <a:lt2>
        <a:srgbClr val="F2EEEF"/>
      </a:lt2>
      <a:accent1>
        <a:srgbClr val="63AF9D"/>
      </a:accent1>
      <a:accent2>
        <a:srgbClr val="56B376"/>
      </a:accent2>
      <a:accent3>
        <a:srgbClr val="62B25C"/>
      </a:accent3>
      <a:accent4>
        <a:srgbClr val="80AE53"/>
      </a:accent4>
      <a:accent5>
        <a:srgbClr val="A0A662"/>
      </a:accent5>
      <a:accent6>
        <a:srgbClr val="BC9C58"/>
      </a:accent6>
      <a:hlink>
        <a:srgbClr val="B67887"/>
      </a:hlink>
      <a:folHlink>
        <a:srgbClr val="898989"/>
      </a:folHlink>
    </a:clrScheme>
    <a:fontScheme name="Sketchy_SerifHand">
      <a:majorFont>
        <a:latin typeface="The Serif Hand Black"/>
        <a:ea typeface=""/>
        <a:cs typeface=""/>
      </a:majorFont>
      <a:minorFont>
        <a:latin typeface="The Hand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DFAC60-378F-4EA2-9205-754AE114B14A}">
  <ds:schemaRefs>
    <ds:schemaRef ds:uri="http://schemas.microsoft.com/sharepoint/v3/contenttype/forms"/>
  </ds:schemaRefs>
</ds:datastoreItem>
</file>

<file path=customXml/itemProps2.xml><?xml version="1.0" encoding="utf-8"?>
<ds:datastoreItem xmlns:ds="http://schemas.openxmlformats.org/officeDocument/2006/customXml" ds:itemID="{7EB9717B-BF42-4682-8569-31B833606AEA}">
  <ds:schemaRefs>
    <ds:schemaRef ds:uri="http://schemas.microsoft.com/office/2006/metadata/properties"/>
    <ds:schemaRef ds:uri="http://schemas.microsoft.com/office/infopath/2007/PartnerControls"/>
    <ds:schemaRef ds:uri="c20cf8ba-b598-4d03-85bf-01d90a2844ae"/>
    <ds:schemaRef ds:uri="c67c63a5-6c7f-42bb-9d17-0feff5816463"/>
  </ds:schemaRefs>
</ds:datastoreItem>
</file>

<file path=customXml/itemProps3.xml><?xml version="1.0" encoding="utf-8"?>
<ds:datastoreItem xmlns:ds="http://schemas.openxmlformats.org/officeDocument/2006/customXml" ds:itemID="{29F9C5A9-5D45-4E71-9222-D8B8D8CFF8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TotalTime>
  <Words>1487</Words>
  <Application>Microsoft Office PowerPoint</Application>
  <PresentationFormat>Breedbeeld</PresentationFormat>
  <Paragraphs>125</Paragraphs>
  <Slides>23</Slides>
  <Notes>7</Notes>
  <HiddenSlides>0</HiddenSlides>
  <MMClips>4</MMClips>
  <ScaleCrop>false</ScaleCrop>
  <HeadingPairs>
    <vt:vector size="6" baseType="variant">
      <vt:variant>
        <vt:lpstr>Gebruikte lettertypen</vt:lpstr>
      </vt:variant>
      <vt:variant>
        <vt:i4>9</vt:i4>
      </vt:variant>
      <vt:variant>
        <vt:lpstr>Thema</vt:lpstr>
      </vt:variant>
      <vt:variant>
        <vt:i4>5</vt:i4>
      </vt:variant>
      <vt:variant>
        <vt:lpstr>Diatitels</vt:lpstr>
      </vt:variant>
      <vt:variant>
        <vt:i4>23</vt:i4>
      </vt:variant>
    </vt:vector>
  </HeadingPairs>
  <TitlesOfParts>
    <vt:vector size="37" baseType="lpstr">
      <vt:lpstr>Aptos</vt:lpstr>
      <vt:lpstr>Aptos Display</vt:lpstr>
      <vt:lpstr>Arial</vt:lpstr>
      <vt:lpstr>Calibri</vt:lpstr>
      <vt:lpstr>Calibri Light</vt:lpstr>
      <vt:lpstr>Meta Serif</vt:lpstr>
      <vt:lpstr>Sura</vt:lpstr>
      <vt:lpstr>The Hand Bold</vt:lpstr>
      <vt:lpstr>The Serif Hand Black</vt:lpstr>
      <vt:lpstr>Kantoorthema</vt:lpstr>
      <vt:lpstr>1_Kantoorthema</vt:lpstr>
      <vt:lpstr>SketchyVTI</vt:lpstr>
      <vt:lpstr>Kantoorthema</vt:lpstr>
      <vt:lpstr>Kantoorthema</vt:lpstr>
      <vt:lpstr>Stad en wijk </vt:lpstr>
      <vt:lpstr>Programma</vt:lpstr>
      <vt:lpstr>LA 1</vt:lpstr>
      <vt:lpstr>PowerPoint-presentatie</vt:lpstr>
      <vt:lpstr>Excursie?</vt:lpstr>
      <vt:lpstr>Kwetsbare groepen in de stad van de toekomst: diversiteit in de stad</vt:lpstr>
      <vt:lpstr>Thema van deze les:  de stad van de toekomst is intercultureel  </vt:lpstr>
      <vt:lpstr>Globalisering = </vt:lpstr>
      <vt:lpstr>Impact van globalisering?</vt:lpstr>
      <vt:lpstr>PowerPoint-presentatie</vt:lpstr>
      <vt:lpstr>Mondialisering =</vt:lpstr>
      <vt:lpstr>Segregatie = </vt:lpstr>
      <vt:lpstr>Integratie =</vt:lpstr>
      <vt:lpstr>Samenleven in de stad van de toekomst </vt:lpstr>
      <vt:lpstr>PowerPoint-presentatie</vt:lpstr>
      <vt:lpstr>Samenleven in Verscheidenheid </vt:lpstr>
      <vt:lpstr>Even filmpje kijken: </vt:lpstr>
      <vt:lpstr>PowerPoint-presentatie</vt:lpstr>
      <vt:lpstr>PowerPoint-presentatie</vt:lpstr>
      <vt:lpstr>Aan het werk! </vt:lpstr>
      <vt:lpstr>PowerPoint-presentatie</vt:lpstr>
      <vt:lpstr>PowerPoint-presentatie</vt:lpstr>
      <vt:lpstr>Dat was het weer!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 en wijk </dc:title>
  <dc:creator>Pascalle Cup</dc:creator>
  <cp:lastModifiedBy>Pascalle Cup</cp:lastModifiedBy>
  <cp:revision>1</cp:revision>
  <dcterms:created xsi:type="dcterms:W3CDTF">2024-03-05T11:02:08Z</dcterms:created>
  <dcterms:modified xsi:type="dcterms:W3CDTF">2024-03-05T16:30:11Z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